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5"/>
  </p:notesMasterIdLst>
  <p:sldIdLst>
    <p:sldId id="256" r:id="rId3"/>
    <p:sldId id="257" r:id="rId4"/>
  </p:sldIdLst>
  <p:sldSz cx="12707938" cy="8999538"/>
  <p:notesSz cx="7104063" cy="10234613"/>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34">
          <p15:clr>
            <a:srgbClr val="A4A3A4"/>
          </p15:clr>
        </p15:guide>
        <p15:guide id="2" pos="400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062" y="90"/>
      </p:cViewPr>
      <p:guideLst>
        <p:guide orient="horz" pos="2834"/>
        <p:guide pos="400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1"/>
            <a:ext cx="3079071" cy="513828"/>
          </a:xfrm>
          <a:prstGeom prst="rect">
            <a:avLst/>
          </a:prstGeom>
        </p:spPr>
        <p:txBody>
          <a:bodyPr vert="horz" lIns="97219" tIns="48610" rIns="97219" bIns="48610" rtlCol="0"/>
          <a:lstStyle>
            <a:lvl1pPr algn="l">
              <a:defRPr sz="1300"/>
            </a:lvl1pPr>
          </a:lstStyle>
          <a:p>
            <a:endParaRPr lang="es-CO"/>
          </a:p>
        </p:txBody>
      </p:sp>
      <p:sp>
        <p:nvSpPr>
          <p:cNvPr id="3" name="Marcador de fecha 2"/>
          <p:cNvSpPr>
            <a:spLocks noGrp="1"/>
          </p:cNvSpPr>
          <p:nvPr>
            <p:ph type="dt" idx="1"/>
          </p:nvPr>
        </p:nvSpPr>
        <p:spPr>
          <a:xfrm>
            <a:off x="4023384" y="1"/>
            <a:ext cx="3079071" cy="513828"/>
          </a:xfrm>
          <a:prstGeom prst="rect">
            <a:avLst/>
          </a:prstGeom>
        </p:spPr>
        <p:txBody>
          <a:bodyPr vert="horz" lIns="97219" tIns="48610" rIns="97219" bIns="48610" rtlCol="0"/>
          <a:lstStyle>
            <a:lvl1pPr algn="r">
              <a:defRPr sz="1300"/>
            </a:lvl1pPr>
          </a:lstStyle>
          <a:p>
            <a:fld id="{8F124E9A-7DA9-479F-B7B3-A6A0F8468E8E}" type="datetimeFigureOut">
              <a:rPr lang="es-CO" smtClean="0"/>
              <a:t>28/12/2025</a:t>
            </a:fld>
            <a:endParaRPr lang="es-CO"/>
          </a:p>
        </p:txBody>
      </p:sp>
      <p:sp>
        <p:nvSpPr>
          <p:cNvPr id="4" name="Marcador de imagen de diapositiva 3"/>
          <p:cNvSpPr>
            <a:spLocks noGrp="1" noRot="1" noChangeAspect="1"/>
          </p:cNvSpPr>
          <p:nvPr>
            <p:ph type="sldImg" idx="2"/>
          </p:nvPr>
        </p:nvSpPr>
        <p:spPr>
          <a:xfrm>
            <a:off x="1114425" y="1279525"/>
            <a:ext cx="4875213" cy="3452813"/>
          </a:xfrm>
          <a:prstGeom prst="rect">
            <a:avLst/>
          </a:prstGeom>
          <a:noFill/>
          <a:ln w="12700">
            <a:solidFill>
              <a:prstClr val="black"/>
            </a:solidFill>
          </a:ln>
        </p:spPr>
        <p:txBody>
          <a:bodyPr vert="horz" lIns="97219" tIns="48610" rIns="97219" bIns="48610" rtlCol="0" anchor="ctr"/>
          <a:lstStyle/>
          <a:p>
            <a:endParaRPr lang="es-CO"/>
          </a:p>
        </p:txBody>
      </p:sp>
      <p:sp>
        <p:nvSpPr>
          <p:cNvPr id="5" name="Marcador de notas 4"/>
          <p:cNvSpPr>
            <a:spLocks noGrp="1"/>
          </p:cNvSpPr>
          <p:nvPr>
            <p:ph type="body" sz="quarter" idx="3"/>
          </p:nvPr>
        </p:nvSpPr>
        <p:spPr>
          <a:xfrm>
            <a:off x="711050" y="4925059"/>
            <a:ext cx="5681963" cy="4030228"/>
          </a:xfrm>
          <a:prstGeom prst="rect">
            <a:avLst/>
          </a:prstGeom>
        </p:spPr>
        <p:txBody>
          <a:bodyPr vert="horz" lIns="97219" tIns="48610" rIns="97219" bIns="4861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9720786"/>
            <a:ext cx="3079071" cy="513828"/>
          </a:xfrm>
          <a:prstGeom prst="rect">
            <a:avLst/>
          </a:prstGeom>
        </p:spPr>
        <p:txBody>
          <a:bodyPr vert="horz" lIns="97219" tIns="48610" rIns="97219" bIns="48610" rtlCol="0" anchor="b"/>
          <a:lstStyle>
            <a:lvl1pPr algn="l">
              <a:defRPr sz="1300"/>
            </a:lvl1pPr>
          </a:lstStyle>
          <a:p>
            <a:endParaRPr lang="es-CO"/>
          </a:p>
        </p:txBody>
      </p:sp>
      <p:sp>
        <p:nvSpPr>
          <p:cNvPr id="7" name="Marcador de número de diapositiva 6"/>
          <p:cNvSpPr>
            <a:spLocks noGrp="1"/>
          </p:cNvSpPr>
          <p:nvPr>
            <p:ph type="sldNum" sz="quarter" idx="5"/>
          </p:nvPr>
        </p:nvSpPr>
        <p:spPr>
          <a:xfrm>
            <a:off x="4023384" y="9720786"/>
            <a:ext cx="3079071" cy="513828"/>
          </a:xfrm>
          <a:prstGeom prst="rect">
            <a:avLst/>
          </a:prstGeom>
        </p:spPr>
        <p:txBody>
          <a:bodyPr vert="horz" lIns="97219" tIns="48610" rIns="97219" bIns="48610" rtlCol="0" anchor="b"/>
          <a:lstStyle>
            <a:lvl1pPr algn="r">
              <a:defRPr sz="1300"/>
            </a:lvl1pPr>
          </a:lstStyle>
          <a:p>
            <a:fld id="{C50DA80B-B8FE-4484-A654-8D9059482842}" type="slidenum">
              <a:rPr lang="es-CO" smtClean="0"/>
              <a:t>‹Nº›</a:t>
            </a:fld>
            <a:endParaRPr lang="es-CO"/>
          </a:p>
        </p:txBody>
      </p:sp>
    </p:spTree>
    <p:extLst>
      <p:ext uri="{BB962C8B-B14F-4D97-AF65-F5344CB8AC3E}">
        <p14:creationId xmlns:p14="http://schemas.microsoft.com/office/powerpoint/2010/main" val="309863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C50DA80B-B8FE-4484-A654-8D9059482842}" type="slidenum">
              <a:rPr lang="es-CO" smtClean="0"/>
              <a:t>1</a:t>
            </a:fld>
            <a:endParaRPr lang="es-CO"/>
          </a:p>
        </p:txBody>
      </p:sp>
    </p:spTree>
    <p:extLst>
      <p:ext uri="{BB962C8B-B14F-4D97-AF65-F5344CB8AC3E}">
        <p14:creationId xmlns:p14="http://schemas.microsoft.com/office/powerpoint/2010/main" val="3872623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29" name="PlaceHolder 2"/>
          <p:cNvSpPr>
            <a:spLocks noGrp="1"/>
          </p:cNvSpPr>
          <p:nvPr>
            <p:ph type="body"/>
          </p:nvPr>
        </p:nvSpPr>
        <p:spPr>
          <a:xfrm>
            <a:off x="959400" y="2297160"/>
            <a:ext cx="10788840" cy="2290320"/>
          </a:xfrm>
          <a:prstGeom prst="rect">
            <a:avLst/>
          </a:prstGeom>
        </p:spPr>
        <p:txBody>
          <a:bodyPr lIns="0" tIns="0" rIns="0" bIns="0">
            <a:normAutofit/>
          </a:bodyPr>
          <a:lstStyle/>
          <a:p>
            <a:endParaRPr lang="es-CO" sz="3409" b="0" strike="noStrike" spc="-1">
              <a:latin typeface="Arial"/>
            </a:endParaRPr>
          </a:p>
        </p:txBody>
      </p:sp>
      <p:sp>
        <p:nvSpPr>
          <p:cNvPr id="30" name="PlaceHolder 3"/>
          <p:cNvSpPr>
            <a:spLocks noGrp="1"/>
          </p:cNvSpPr>
          <p:nvPr>
            <p:ph type="body"/>
          </p:nvPr>
        </p:nvSpPr>
        <p:spPr>
          <a:xfrm>
            <a:off x="959400" y="4805280"/>
            <a:ext cx="10788840" cy="229032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32" name="PlaceHolder 2"/>
          <p:cNvSpPr>
            <a:spLocks noGrp="1"/>
          </p:cNvSpPr>
          <p:nvPr>
            <p:ph type="body"/>
          </p:nvPr>
        </p:nvSpPr>
        <p:spPr>
          <a:xfrm>
            <a:off x="959400" y="2297160"/>
            <a:ext cx="5264640" cy="2290320"/>
          </a:xfrm>
          <a:prstGeom prst="rect">
            <a:avLst/>
          </a:prstGeom>
        </p:spPr>
        <p:txBody>
          <a:bodyPr lIns="0" tIns="0" rIns="0" bIns="0">
            <a:normAutofit/>
          </a:bodyPr>
          <a:lstStyle/>
          <a:p>
            <a:endParaRPr lang="es-CO" sz="3409" b="0" strike="noStrike" spc="-1">
              <a:latin typeface="Arial"/>
            </a:endParaRPr>
          </a:p>
        </p:txBody>
      </p:sp>
      <p:sp>
        <p:nvSpPr>
          <p:cNvPr id="33" name="PlaceHolder 3"/>
          <p:cNvSpPr>
            <a:spLocks noGrp="1"/>
          </p:cNvSpPr>
          <p:nvPr>
            <p:ph type="body"/>
          </p:nvPr>
        </p:nvSpPr>
        <p:spPr>
          <a:xfrm>
            <a:off x="6487560" y="2297160"/>
            <a:ext cx="5264640" cy="2290320"/>
          </a:xfrm>
          <a:prstGeom prst="rect">
            <a:avLst/>
          </a:prstGeom>
        </p:spPr>
        <p:txBody>
          <a:bodyPr lIns="0" tIns="0" rIns="0" bIns="0">
            <a:normAutofit/>
          </a:bodyPr>
          <a:lstStyle/>
          <a:p>
            <a:endParaRPr lang="es-CO" sz="3409" b="0" strike="noStrike" spc="-1">
              <a:latin typeface="Arial"/>
            </a:endParaRPr>
          </a:p>
        </p:txBody>
      </p:sp>
      <p:sp>
        <p:nvSpPr>
          <p:cNvPr id="34" name="PlaceHolder 4"/>
          <p:cNvSpPr>
            <a:spLocks noGrp="1"/>
          </p:cNvSpPr>
          <p:nvPr>
            <p:ph type="body"/>
          </p:nvPr>
        </p:nvSpPr>
        <p:spPr>
          <a:xfrm>
            <a:off x="959400" y="4805280"/>
            <a:ext cx="5264640" cy="2290320"/>
          </a:xfrm>
          <a:prstGeom prst="rect">
            <a:avLst/>
          </a:prstGeom>
        </p:spPr>
        <p:txBody>
          <a:bodyPr lIns="0" tIns="0" rIns="0" bIns="0">
            <a:normAutofit/>
          </a:bodyPr>
          <a:lstStyle/>
          <a:p>
            <a:endParaRPr lang="es-CO" sz="3409" b="0" strike="noStrike" spc="-1">
              <a:latin typeface="Arial"/>
            </a:endParaRPr>
          </a:p>
        </p:txBody>
      </p:sp>
      <p:sp>
        <p:nvSpPr>
          <p:cNvPr id="35" name="PlaceHolder 5"/>
          <p:cNvSpPr>
            <a:spLocks noGrp="1"/>
          </p:cNvSpPr>
          <p:nvPr>
            <p:ph type="body"/>
          </p:nvPr>
        </p:nvSpPr>
        <p:spPr>
          <a:xfrm>
            <a:off x="6487560" y="4805280"/>
            <a:ext cx="5264640" cy="229032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37" name="PlaceHolder 2"/>
          <p:cNvSpPr>
            <a:spLocks noGrp="1"/>
          </p:cNvSpPr>
          <p:nvPr>
            <p:ph type="body"/>
          </p:nvPr>
        </p:nvSpPr>
        <p:spPr>
          <a:xfrm>
            <a:off x="959400" y="2297160"/>
            <a:ext cx="3473640" cy="2290320"/>
          </a:xfrm>
          <a:prstGeom prst="rect">
            <a:avLst/>
          </a:prstGeom>
        </p:spPr>
        <p:txBody>
          <a:bodyPr lIns="0" tIns="0" rIns="0" bIns="0">
            <a:normAutofit/>
          </a:bodyPr>
          <a:lstStyle/>
          <a:p>
            <a:endParaRPr lang="es-CO" sz="3409" b="0" strike="noStrike" spc="-1">
              <a:latin typeface="Arial"/>
            </a:endParaRPr>
          </a:p>
        </p:txBody>
      </p:sp>
      <p:sp>
        <p:nvSpPr>
          <p:cNvPr id="38" name="PlaceHolder 3"/>
          <p:cNvSpPr>
            <a:spLocks noGrp="1"/>
          </p:cNvSpPr>
          <p:nvPr>
            <p:ph type="body"/>
          </p:nvPr>
        </p:nvSpPr>
        <p:spPr>
          <a:xfrm>
            <a:off x="4607280" y="2297160"/>
            <a:ext cx="3473640" cy="2290320"/>
          </a:xfrm>
          <a:prstGeom prst="rect">
            <a:avLst/>
          </a:prstGeom>
        </p:spPr>
        <p:txBody>
          <a:bodyPr lIns="0" tIns="0" rIns="0" bIns="0">
            <a:normAutofit/>
          </a:bodyPr>
          <a:lstStyle/>
          <a:p>
            <a:endParaRPr lang="es-CO" sz="3409" b="0" strike="noStrike" spc="-1">
              <a:latin typeface="Arial"/>
            </a:endParaRPr>
          </a:p>
        </p:txBody>
      </p:sp>
      <p:sp>
        <p:nvSpPr>
          <p:cNvPr id="39" name="PlaceHolder 4"/>
          <p:cNvSpPr>
            <a:spLocks noGrp="1"/>
          </p:cNvSpPr>
          <p:nvPr>
            <p:ph type="body"/>
          </p:nvPr>
        </p:nvSpPr>
        <p:spPr>
          <a:xfrm>
            <a:off x="8254800" y="2297160"/>
            <a:ext cx="3473640" cy="2290320"/>
          </a:xfrm>
          <a:prstGeom prst="rect">
            <a:avLst/>
          </a:prstGeom>
        </p:spPr>
        <p:txBody>
          <a:bodyPr lIns="0" tIns="0" rIns="0" bIns="0">
            <a:normAutofit/>
          </a:bodyPr>
          <a:lstStyle/>
          <a:p>
            <a:endParaRPr lang="es-CO" sz="3409" b="0" strike="noStrike" spc="-1">
              <a:latin typeface="Arial"/>
            </a:endParaRPr>
          </a:p>
        </p:txBody>
      </p:sp>
      <p:sp>
        <p:nvSpPr>
          <p:cNvPr id="40" name="PlaceHolder 5"/>
          <p:cNvSpPr>
            <a:spLocks noGrp="1"/>
          </p:cNvSpPr>
          <p:nvPr>
            <p:ph type="body"/>
          </p:nvPr>
        </p:nvSpPr>
        <p:spPr>
          <a:xfrm>
            <a:off x="959400" y="4805280"/>
            <a:ext cx="3473640" cy="2290320"/>
          </a:xfrm>
          <a:prstGeom prst="rect">
            <a:avLst/>
          </a:prstGeom>
        </p:spPr>
        <p:txBody>
          <a:bodyPr lIns="0" tIns="0" rIns="0" bIns="0">
            <a:normAutofit/>
          </a:bodyPr>
          <a:lstStyle/>
          <a:p>
            <a:endParaRPr lang="es-CO" sz="3409" b="0" strike="noStrike" spc="-1">
              <a:latin typeface="Arial"/>
            </a:endParaRPr>
          </a:p>
        </p:txBody>
      </p:sp>
      <p:sp>
        <p:nvSpPr>
          <p:cNvPr id="41" name="PlaceHolder 6"/>
          <p:cNvSpPr>
            <a:spLocks noGrp="1"/>
          </p:cNvSpPr>
          <p:nvPr>
            <p:ph type="body"/>
          </p:nvPr>
        </p:nvSpPr>
        <p:spPr>
          <a:xfrm>
            <a:off x="4607280" y="4805280"/>
            <a:ext cx="3473640" cy="2290320"/>
          </a:xfrm>
          <a:prstGeom prst="rect">
            <a:avLst/>
          </a:prstGeom>
        </p:spPr>
        <p:txBody>
          <a:bodyPr lIns="0" tIns="0" rIns="0" bIns="0">
            <a:normAutofit/>
          </a:bodyPr>
          <a:lstStyle/>
          <a:p>
            <a:endParaRPr lang="es-CO" sz="3409" b="0" strike="noStrike" spc="-1">
              <a:latin typeface="Arial"/>
            </a:endParaRPr>
          </a:p>
        </p:txBody>
      </p:sp>
      <p:sp>
        <p:nvSpPr>
          <p:cNvPr id="42" name="PlaceHolder 7"/>
          <p:cNvSpPr>
            <a:spLocks noGrp="1"/>
          </p:cNvSpPr>
          <p:nvPr>
            <p:ph type="body"/>
          </p:nvPr>
        </p:nvSpPr>
        <p:spPr>
          <a:xfrm>
            <a:off x="8254800" y="4805280"/>
            <a:ext cx="3473640" cy="229032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49" name="PlaceHolder 2"/>
          <p:cNvSpPr>
            <a:spLocks noGrp="1"/>
          </p:cNvSpPr>
          <p:nvPr>
            <p:ph type="subTitle"/>
          </p:nvPr>
        </p:nvSpPr>
        <p:spPr>
          <a:xfrm>
            <a:off x="959400" y="2297160"/>
            <a:ext cx="10788840" cy="480204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51" name="PlaceHolder 2"/>
          <p:cNvSpPr>
            <a:spLocks noGrp="1"/>
          </p:cNvSpPr>
          <p:nvPr>
            <p:ph type="body"/>
          </p:nvPr>
        </p:nvSpPr>
        <p:spPr>
          <a:xfrm>
            <a:off x="959400" y="2297160"/>
            <a:ext cx="10788840" cy="480204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53" name="PlaceHolder 2"/>
          <p:cNvSpPr>
            <a:spLocks noGrp="1"/>
          </p:cNvSpPr>
          <p:nvPr>
            <p:ph type="body"/>
          </p:nvPr>
        </p:nvSpPr>
        <p:spPr>
          <a:xfrm>
            <a:off x="959400" y="2297160"/>
            <a:ext cx="5264640" cy="4802040"/>
          </a:xfrm>
          <a:prstGeom prst="rect">
            <a:avLst/>
          </a:prstGeom>
        </p:spPr>
        <p:txBody>
          <a:bodyPr lIns="0" tIns="0" rIns="0" bIns="0">
            <a:normAutofit/>
          </a:bodyPr>
          <a:lstStyle/>
          <a:p>
            <a:endParaRPr lang="es-CO" sz="3409" b="0" strike="noStrike" spc="-1">
              <a:latin typeface="Arial"/>
            </a:endParaRPr>
          </a:p>
        </p:txBody>
      </p:sp>
      <p:sp>
        <p:nvSpPr>
          <p:cNvPr id="54" name="PlaceHolder 3"/>
          <p:cNvSpPr>
            <a:spLocks noGrp="1"/>
          </p:cNvSpPr>
          <p:nvPr>
            <p:ph type="body"/>
          </p:nvPr>
        </p:nvSpPr>
        <p:spPr>
          <a:xfrm>
            <a:off x="6487560" y="2297160"/>
            <a:ext cx="5264640" cy="480204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959400" y="690120"/>
            <a:ext cx="10788840" cy="640764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58" name="PlaceHolder 2"/>
          <p:cNvSpPr>
            <a:spLocks noGrp="1"/>
          </p:cNvSpPr>
          <p:nvPr>
            <p:ph type="body"/>
          </p:nvPr>
        </p:nvSpPr>
        <p:spPr>
          <a:xfrm>
            <a:off x="959400" y="2297160"/>
            <a:ext cx="5264640" cy="2290320"/>
          </a:xfrm>
          <a:prstGeom prst="rect">
            <a:avLst/>
          </a:prstGeom>
        </p:spPr>
        <p:txBody>
          <a:bodyPr lIns="0" tIns="0" rIns="0" bIns="0">
            <a:normAutofit/>
          </a:bodyPr>
          <a:lstStyle/>
          <a:p>
            <a:endParaRPr lang="es-CO" sz="3409" b="0" strike="noStrike" spc="-1">
              <a:latin typeface="Arial"/>
            </a:endParaRPr>
          </a:p>
        </p:txBody>
      </p:sp>
      <p:sp>
        <p:nvSpPr>
          <p:cNvPr id="59" name="PlaceHolder 3"/>
          <p:cNvSpPr>
            <a:spLocks noGrp="1"/>
          </p:cNvSpPr>
          <p:nvPr>
            <p:ph type="body"/>
          </p:nvPr>
        </p:nvSpPr>
        <p:spPr>
          <a:xfrm>
            <a:off x="6487560" y="2297160"/>
            <a:ext cx="5264640" cy="4802040"/>
          </a:xfrm>
          <a:prstGeom prst="rect">
            <a:avLst/>
          </a:prstGeom>
        </p:spPr>
        <p:txBody>
          <a:bodyPr lIns="0" tIns="0" rIns="0" bIns="0">
            <a:normAutofit/>
          </a:bodyPr>
          <a:lstStyle/>
          <a:p>
            <a:endParaRPr lang="es-CO" sz="3409" b="0" strike="noStrike" spc="-1">
              <a:latin typeface="Arial"/>
            </a:endParaRPr>
          </a:p>
        </p:txBody>
      </p:sp>
      <p:sp>
        <p:nvSpPr>
          <p:cNvPr id="60" name="PlaceHolder 4"/>
          <p:cNvSpPr>
            <a:spLocks noGrp="1"/>
          </p:cNvSpPr>
          <p:nvPr>
            <p:ph type="body"/>
          </p:nvPr>
        </p:nvSpPr>
        <p:spPr>
          <a:xfrm>
            <a:off x="959400" y="4805280"/>
            <a:ext cx="5264640" cy="229032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8" name="PlaceHolder 2"/>
          <p:cNvSpPr>
            <a:spLocks noGrp="1"/>
          </p:cNvSpPr>
          <p:nvPr>
            <p:ph type="subTitle"/>
          </p:nvPr>
        </p:nvSpPr>
        <p:spPr>
          <a:xfrm>
            <a:off x="959400" y="2297160"/>
            <a:ext cx="10788840" cy="480204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62" name="PlaceHolder 2"/>
          <p:cNvSpPr>
            <a:spLocks noGrp="1"/>
          </p:cNvSpPr>
          <p:nvPr>
            <p:ph type="body"/>
          </p:nvPr>
        </p:nvSpPr>
        <p:spPr>
          <a:xfrm>
            <a:off x="959400" y="2297160"/>
            <a:ext cx="5264640" cy="4802040"/>
          </a:xfrm>
          <a:prstGeom prst="rect">
            <a:avLst/>
          </a:prstGeom>
        </p:spPr>
        <p:txBody>
          <a:bodyPr lIns="0" tIns="0" rIns="0" bIns="0">
            <a:normAutofit/>
          </a:bodyPr>
          <a:lstStyle/>
          <a:p>
            <a:endParaRPr lang="es-CO" sz="3409" b="0" strike="noStrike" spc="-1">
              <a:latin typeface="Arial"/>
            </a:endParaRPr>
          </a:p>
        </p:txBody>
      </p:sp>
      <p:sp>
        <p:nvSpPr>
          <p:cNvPr id="63" name="PlaceHolder 3"/>
          <p:cNvSpPr>
            <a:spLocks noGrp="1"/>
          </p:cNvSpPr>
          <p:nvPr>
            <p:ph type="body"/>
          </p:nvPr>
        </p:nvSpPr>
        <p:spPr>
          <a:xfrm>
            <a:off x="6487560" y="2297160"/>
            <a:ext cx="5264640" cy="2290320"/>
          </a:xfrm>
          <a:prstGeom prst="rect">
            <a:avLst/>
          </a:prstGeom>
        </p:spPr>
        <p:txBody>
          <a:bodyPr lIns="0" tIns="0" rIns="0" bIns="0">
            <a:normAutofit/>
          </a:bodyPr>
          <a:lstStyle/>
          <a:p>
            <a:endParaRPr lang="es-CO" sz="3409" b="0" strike="noStrike" spc="-1">
              <a:latin typeface="Arial"/>
            </a:endParaRPr>
          </a:p>
        </p:txBody>
      </p:sp>
      <p:sp>
        <p:nvSpPr>
          <p:cNvPr id="64" name="PlaceHolder 4"/>
          <p:cNvSpPr>
            <a:spLocks noGrp="1"/>
          </p:cNvSpPr>
          <p:nvPr>
            <p:ph type="body"/>
          </p:nvPr>
        </p:nvSpPr>
        <p:spPr>
          <a:xfrm>
            <a:off x="6487560" y="4805280"/>
            <a:ext cx="5264640" cy="229032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66" name="PlaceHolder 2"/>
          <p:cNvSpPr>
            <a:spLocks noGrp="1"/>
          </p:cNvSpPr>
          <p:nvPr>
            <p:ph type="body"/>
          </p:nvPr>
        </p:nvSpPr>
        <p:spPr>
          <a:xfrm>
            <a:off x="959400" y="2297160"/>
            <a:ext cx="5264640" cy="2290320"/>
          </a:xfrm>
          <a:prstGeom prst="rect">
            <a:avLst/>
          </a:prstGeom>
        </p:spPr>
        <p:txBody>
          <a:bodyPr lIns="0" tIns="0" rIns="0" bIns="0">
            <a:normAutofit/>
          </a:bodyPr>
          <a:lstStyle/>
          <a:p>
            <a:endParaRPr lang="es-CO" sz="3409" b="0" strike="noStrike" spc="-1">
              <a:latin typeface="Arial"/>
            </a:endParaRPr>
          </a:p>
        </p:txBody>
      </p:sp>
      <p:sp>
        <p:nvSpPr>
          <p:cNvPr id="67" name="PlaceHolder 3"/>
          <p:cNvSpPr>
            <a:spLocks noGrp="1"/>
          </p:cNvSpPr>
          <p:nvPr>
            <p:ph type="body"/>
          </p:nvPr>
        </p:nvSpPr>
        <p:spPr>
          <a:xfrm>
            <a:off x="6487560" y="2297160"/>
            <a:ext cx="5264640" cy="2290320"/>
          </a:xfrm>
          <a:prstGeom prst="rect">
            <a:avLst/>
          </a:prstGeom>
        </p:spPr>
        <p:txBody>
          <a:bodyPr lIns="0" tIns="0" rIns="0" bIns="0">
            <a:normAutofit/>
          </a:bodyPr>
          <a:lstStyle/>
          <a:p>
            <a:endParaRPr lang="es-CO" sz="3409" b="0" strike="noStrike" spc="-1">
              <a:latin typeface="Arial"/>
            </a:endParaRPr>
          </a:p>
        </p:txBody>
      </p:sp>
      <p:sp>
        <p:nvSpPr>
          <p:cNvPr id="68" name="PlaceHolder 4"/>
          <p:cNvSpPr>
            <a:spLocks noGrp="1"/>
          </p:cNvSpPr>
          <p:nvPr>
            <p:ph type="body"/>
          </p:nvPr>
        </p:nvSpPr>
        <p:spPr>
          <a:xfrm>
            <a:off x="959400" y="4805280"/>
            <a:ext cx="10788840" cy="229032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70" name="PlaceHolder 2"/>
          <p:cNvSpPr>
            <a:spLocks noGrp="1"/>
          </p:cNvSpPr>
          <p:nvPr>
            <p:ph type="body"/>
          </p:nvPr>
        </p:nvSpPr>
        <p:spPr>
          <a:xfrm>
            <a:off x="959400" y="2297160"/>
            <a:ext cx="10788840" cy="2290320"/>
          </a:xfrm>
          <a:prstGeom prst="rect">
            <a:avLst/>
          </a:prstGeom>
        </p:spPr>
        <p:txBody>
          <a:bodyPr lIns="0" tIns="0" rIns="0" bIns="0">
            <a:normAutofit/>
          </a:bodyPr>
          <a:lstStyle/>
          <a:p>
            <a:endParaRPr lang="es-CO" sz="3409" b="0" strike="noStrike" spc="-1">
              <a:latin typeface="Arial"/>
            </a:endParaRPr>
          </a:p>
        </p:txBody>
      </p:sp>
      <p:sp>
        <p:nvSpPr>
          <p:cNvPr id="71" name="PlaceHolder 3"/>
          <p:cNvSpPr>
            <a:spLocks noGrp="1"/>
          </p:cNvSpPr>
          <p:nvPr>
            <p:ph type="body"/>
          </p:nvPr>
        </p:nvSpPr>
        <p:spPr>
          <a:xfrm>
            <a:off x="959400" y="4805280"/>
            <a:ext cx="10788840" cy="229032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73" name="PlaceHolder 2"/>
          <p:cNvSpPr>
            <a:spLocks noGrp="1"/>
          </p:cNvSpPr>
          <p:nvPr>
            <p:ph type="body"/>
          </p:nvPr>
        </p:nvSpPr>
        <p:spPr>
          <a:xfrm>
            <a:off x="959400" y="2297160"/>
            <a:ext cx="5264640" cy="2290320"/>
          </a:xfrm>
          <a:prstGeom prst="rect">
            <a:avLst/>
          </a:prstGeom>
        </p:spPr>
        <p:txBody>
          <a:bodyPr lIns="0" tIns="0" rIns="0" bIns="0">
            <a:normAutofit/>
          </a:bodyPr>
          <a:lstStyle/>
          <a:p>
            <a:endParaRPr lang="es-CO" sz="3409" b="0" strike="noStrike" spc="-1">
              <a:latin typeface="Arial"/>
            </a:endParaRPr>
          </a:p>
        </p:txBody>
      </p:sp>
      <p:sp>
        <p:nvSpPr>
          <p:cNvPr id="74" name="PlaceHolder 3"/>
          <p:cNvSpPr>
            <a:spLocks noGrp="1"/>
          </p:cNvSpPr>
          <p:nvPr>
            <p:ph type="body"/>
          </p:nvPr>
        </p:nvSpPr>
        <p:spPr>
          <a:xfrm>
            <a:off x="6487560" y="2297160"/>
            <a:ext cx="5264640" cy="2290320"/>
          </a:xfrm>
          <a:prstGeom prst="rect">
            <a:avLst/>
          </a:prstGeom>
        </p:spPr>
        <p:txBody>
          <a:bodyPr lIns="0" tIns="0" rIns="0" bIns="0">
            <a:normAutofit/>
          </a:bodyPr>
          <a:lstStyle/>
          <a:p>
            <a:endParaRPr lang="es-CO" sz="3409" b="0" strike="noStrike" spc="-1">
              <a:latin typeface="Arial"/>
            </a:endParaRPr>
          </a:p>
        </p:txBody>
      </p:sp>
      <p:sp>
        <p:nvSpPr>
          <p:cNvPr id="75" name="PlaceHolder 4"/>
          <p:cNvSpPr>
            <a:spLocks noGrp="1"/>
          </p:cNvSpPr>
          <p:nvPr>
            <p:ph type="body"/>
          </p:nvPr>
        </p:nvSpPr>
        <p:spPr>
          <a:xfrm>
            <a:off x="959400" y="4805280"/>
            <a:ext cx="5264640" cy="2290320"/>
          </a:xfrm>
          <a:prstGeom prst="rect">
            <a:avLst/>
          </a:prstGeom>
        </p:spPr>
        <p:txBody>
          <a:bodyPr lIns="0" tIns="0" rIns="0" bIns="0">
            <a:normAutofit/>
          </a:bodyPr>
          <a:lstStyle/>
          <a:p>
            <a:endParaRPr lang="es-CO" sz="3409" b="0" strike="noStrike" spc="-1">
              <a:latin typeface="Arial"/>
            </a:endParaRPr>
          </a:p>
        </p:txBody>
      </p:sp>
      <p:sp>
        <p:nvSpPr>
          <p:cNvPr id="76" name="PlaceHolder 5"/>
          <p:cNvSpPr>
            <a:spLocks noGrp="1"/>
          </p:cNvSpPr>
          <p:nvPr>
            <p:ph type="body"/>
          </p:nvPr>
        </p:nvSpPr>
        <p:spPr>
          <a:xfrm>
            <a:off x="6487560" y="4805280"/>
            <a:ext cx="5264640" cy="229032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78" name="PlaceHolder 2"/>
          <p:cNvSpPr>
            <a:spLocks noGrp="1"/>
          </p:cNvSpPr>
          <p:nvPr>
            <p:ph type="body"/>
          </p:nvPr>
        </p:nvSpPr>
        <p:spPr>
          <a:xfrm>
            <a:off x="959400" y="2297160"/>
            <a:ext cx="3473640" cy="2290320"/>
          </a:xfrm>
          <a:prstGeom prst="rect">
            <a:avLst/>
          </a:prstGeom>
        </p:spPr>
        <p:txBody>
          <a:bodyPr lIns="0" tIns="0" rIns="0" bIns="0">
            <a:normAutofit/>
          </a:bodyPr>
          <a:lstStyle/>
          <a:p>
            <a:endParaRPr lang="es-CO" sz="3409" b="0" strike="noStrike" spc="-1">
              <a:latin typeface="Arial"/>
            </a:endParaRPr>
          </a:p>
        </p:txBody>
      </p:sp>
      <p:sp>
        <p:nvSpPr>
          <p:cNvPr id="79" name="PlaceHolder 3"/>
          <p:cNvSpPr>
            <a:spLocks noGrp="1"/>
          </p:cNvSpPr>
          <p:nvPr>
            <p:ph type="body"/>
          </p:nvPr>
        </p:nvSpPr>
        <p:spPr>
          <a:xfrm>
            <a:off x="4607280" y="2297160"/>
            <a:ext cx="3473640" cy="2290320"/>
          </a:xfrm>
          <a:prstGeom prst="rect">
            <a:avLst/>
          </a:prstGeom>
        </p:spPr>
        <p:txBody>
          <a:bodyPr lIns="0" tIns="0" rIns="0" bIns="0">
            <a:normAutofit/>
          </a:bodyPr>
          <a:lstStyle/>
          <a:p>
            <a:endParaRPr lang="es-CO" sz="3409" b="0" strike="noStrike" spc="-1">
              <a:latin typeface="Arial"/>
            </a:endParaRPr>
          </a:p>
        </p:txBody>
      </p:sp>
      <p:sp>
        <p:nvSpPr>
          <p:cNvPr id="80" name="PlaceHolder 4"/>
          <p:cNvSpPr>
            <a:spLocks noGrp="1"/>
          </p:cNvSpPr>
          <p:nvPr>
            <p:ph type="body"/>
          </p:nvPr>
        </p:nvSpPr>
        <p:spPr>
          <a:xfrm>
            <a:off x="8254800" y="2297160"/>
            <a:ext cx="3473640" cy="2290320"/>
          </a:xfrm>
          <a:prstGeom prst="rect">
            <a:avLst/>
          </a:prstGeom>
        </p:spPr>
        <p:txBody>
          <a:bodyPr lIns="0" tIns="0" rIns="0" bIns="0">
            <a:normAutofit/>
          </a:bodyPr>
          <a:lstStyle/>
          <a:p>
            <a:endParaRPr lang="es-CO" sz="3409" b="0" strike="noStrike" spc="-1">
              <a:latin typeface="Arial"/>
            </a:endParaRPr>
          </a:p>
        </p:txBody>
      </p:sp>
      <p:sp>
        <p:nvSpPr>
          <p:cNvPr id="81" name="PlaceHolder 5"/>
          <p:cNvSpPr>
            <a:spLocks noGrp="1"/>
          </p:cNvSpPr>
          <p:nvPr>
            <p:ph type="body"/>
          </p:nvPr>
        </p:nvSpPr>
        <p:spPr>
          <a:xfrm>
            <a:off x="959400" y="4805280"/>
            <a:ext cx="3473640" cy="2290320"/>
          </a:xfrm>
          <a:prstGeom prst="rect">
            <a:avLst/>
          </a:prstGeom>
        </p:spPr>
        <p:txBody>
          <a:bodyPr lIns="0" tIns="0" rIns="0" bIns="0">
            <a:normAutofit/>
          </a:bodyPr>
          <a:lstStyle/>
          <a:p>
            <a:endParaRPr lang="es-CO" sz="3409" b="0" strike="noStrike" spc="-1">
              <a:latin typeface="Arial"/>
            </a:endParaRPr>
          </a:p>
        </p:txBody>
      </p:sp>
      <p:sp>
        <p:nvSpPr>
          <p:cNvPr id="82" name="PlaceHolder 6"/>
          <p:cNvSpPr>
            <a:spLocks noGrp="1"/>
          </p:cNvSpPr>
          <p:nvPr>
            <p:ph type="body"/>
          </p:nvPr>
        </p:nvSpPr>
        <p:spPr>
          <a:xfrm>
            <a:off x="4607280" y="4805280"/>
            <a:ext cx="3473640" cy="2290320"/>
          </a:xfrm>
          <a:prstGeom prst="rect">
            <a:avLst/>
          </a:prstGeom>
        </p:spPr>
        <p:txBody>
          <a:bodyPr lIns="0" tIns="0" rIns="0" bIns="0">
            <a:normAutofit/>
          </a:bodyPr>
          <a:lstStyle/>
          <a:p>
            <a:endParaRPr lang="es-CO" sz="3409" b="0" strike="noStrike" spc="-1">
              <a:latin typeface="Arial"/>
            </a:endParaRPr>
          </a:p>
        </p:txBody>
      </p:sp>
      <p:sp>
        <p:nvSpPr>
          <p:cNvPr id="83" name="PlaceHolder 7"/>
          <p:cNvSpPr>
            <a:spLocks noGrp="1"/>
          </p:cNvSpPr>
          <p:nvPr>
            <p:ph type="body"/>
          </p:nvPr>
        </p:nvSpPr>
        <p:spPr>
          <a:xfrm>
            <a:off x="8254800" y="4805280"/>
            <a:ext cx="3473640" cy="229032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10" name="PlaceHolder 2"/>
          <p:cNvSpPr>
            <a:spLocks noGrp="1"/>
          </p:cNvSpPr>
          <p:nvPr>
            <p:ph type="body"/>
          </p:nvPr>
        </p:nvSpPr>
        <p:spPr>
          <a:xfrm>
            <a:off x="959400" y="2297160"/>
            <a:ext cx="10788840" cy="480204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12" name="PlaceHolder 2"/>
          <p:cNvSpPr>
            <a:spLocks noGrp="1"/>
          </p:cNvSpPr>
          <p:nvPr>
            <p:ph type="body"/>
          </p:nvPr>
        </p:nvSpPr>
        <p:spPr>
          <a:xfrm>
            <a:off x="959400" y="2297160"/>
            <a:ext cx="5264640" cy="4802040"/>
          </a:xfrm>
          <a:prstGeom prst="rect">
            <a:avLst/>
          </a:prstGeom>
        </p:spPr>
        <p:txBody>
          <a:bodyPr lIns="0" tIns="0" rIns="0" bIns="0">
            <a:normAutofit/>
          </a:bodyPr>
          <a:lstStyle/>
          <a:p>
            <a:endParaRPr lang="es-CO" sz="3409" b="0" strike="noStrike" spc="-1">
              <a:latin typeface="Arial"/>
            </a:endParaRPr>
          </a:p>
        </p:txBody>
      </p:sp>
      <p:sp>
        <p:nvSpPr>
          <p:cNvPr id="13" name="PlaceHolder 3"/>
          <p:cNvSpPr>
            <a:spLocks noGrp="1"/>
          </p:cNvSpPr>
          <p:nvPr>
            <p:ph type="body"/>
          </p:nvPr>
        </p:nvSpPr>
        <p:spPr>
          <a:xfrm>
            <a:off x="6487560" y="2297160"/>
            <a:ext cx="5264640" cy="480204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959400" y="690120"/>
            <a:ext cx="10788840" cy="640764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17" name="PlaceHolder 2"/>
          <p:cNvSpPr>
            <a:spLocks noGrp="1"/>
          </p:cNvSpPr>
          <p:nvPr>
            <p:ph type="body"/>
          </p:nvPr>
        </p:nvSpPr>
        <p:spPr>
          <a:xfrm>
            <a:off x="959400" y="2297160"/>
            <a:ext cx="5264640" cy="2290320"/>
          </a:xfrm>
          <a:prstGeom prst="rect">
            <a:avLst/>
          </a:prstGeom>
        </p:spPr>
        <p:txBody>
          <a:bodyPr lIns="0" tIns="0" rIns="0" bIns="0">
            <a:normAutofit/>
          </a:bodyPr>
          <a:lstStyle/>
          <a:p>
            <a:endParaRPr lang="es-CO" sz="3409" b="0" strike="noStrike" spc="-1">
              <a:latin typeface="Arial"/>
            </a:endParaRPr>
          </a:p>
        </p:txBody>
      </p:sp>
      <p:sp>
        <p:nvSpPr>
          <p:cNvPr id="18" name="PlaceHolder 3"/>
          <p:cNvSpPr>
            <a:spLocks noGrp="1"/>
          </p:cNvSpPr>
          <p:nvPr>
            <p:ph type="body"/>
          </p:nvPr>
        </p:nvSpPr>
        <p:spPr>
          <a:xfrm>
            <a:off x="6487560" y="2297160"/>
            <a:ext cx="5264640" cy="4802040"/>
          </a:xfrm>
          <a:prstGeom prst="rect">
            <a:avLst/>
          </a:prstGeom>
        </p:spPr>
        <p:txBody>
          <a:bodyPr lIns="0" tIns="0" rIns="0" bIns="0">
            <a:normAutofit/>
          </a:bodyPr>
          <a:lstStyle/>
          <a:p>
            <a:endParaRPr lang="es-CO" sz="3409" b="0" strike="noStrike" spc="-1">
              <a:latin typeface="Arial"/>
            </a:endParaRPr>
          </a:p>
        </p:txBody>
      </p:sp>
      <p:sp>
        <p:nvSpPr>
          <p:cNvPr id="19" name="PlaceHolder 4"/>
          <p:cNvSpPr>
            <a:spLocks noGrp="1"/>
          </p:cNvSpPr>
          <p:nvPr>
            <p:ph type="body"/>
          </p:nvPr>
        </p:nvSpPr>
        <p:spPr>
          <a:xfrm>
            <a:off x="959400" y="4805280"/>
            <a:ext cx="5264640" cy="229032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21" name="PlaceHolder 2"/>
          <p:cNvSpPr>
            <a:spLocks noGrp="1"/>
          </p:cNvSpPr>
          <p:nvPr>
            <p:ph type="body"/>
          </p:nvPr>
        </p:nvSpPr>
        <p:spPr>
          <a:xfrm>
            <a:off x="959400" y="2297160"/>
            <a:ext cx="5264640" cy="4802040"/>
          </a:xfrm>
          <a:prstGeom prst="rect">
            <a:avLst/>
          </a:prstGeom>
        </p:spPr>
        <p:txBody>
          <a:bodyPr lIns="0" tIns="0" rIns="0" bIns="0">
            <a:normAutofit/>
          </a:bodyPr>
          <a:lstStyle/>
          <a:p>
            <a:endParaRPr lang="es-CO" sz="3409" b="0" strike="noStrike" spc="-1">
              <a:latin typeface="Arial"/>
            </a:endParaRPr>
          </a:p>
        </p:txBody>
      </p:sp>
      <p:sp>
        <p:nvSpPr>
          <p:cNvPr id="22" name="PlaceHolder 3"/>
          <p:cNvSpPr>
            <a:spLocks noGrp="1"/>
          </p:cNvSpPr>
          <p:nvPr>
            <p:ph type="body"/>
          </p:nvPr>
        </p:nvSpPr>
        <p:spPr>
          <a:xfrm>
            <a:off x="6487560" y="2297160"/>
            <a:ext cx="5264640" cy="2290320"/>
          </a:xfrm>
          <a:prstGeom prst="rect">
            <a:avLst/>
          </a:prstGeom>
        </p:spPr>
        <p:txBody>
          <a:bodyPr lIns="0" tIns="0" rIns="0" bIns="0">
            <a:normAutofit/>
          </a:bodyPr>
          <a:lstStyle/>
          <a:p>
            <a:endParaRPr lang="es-CO" sz="3409" b="0" strike="noStrike" spc="-1">
              <a:latin typeface="Arial"/>
            </a:endParaRPr>
          </a:p>
        </p:txBody>
      </p:sp>
      <p:sp>
        <p:nvSpPr>
          <p:cNvPr id="23" name="PlaceHolder 4"/>
          <p:cNvSpPr>
            <a:spLocks noGrp="1"/>
          </p:cNvSpPr>
          <p:nvPr>
            <p:ph type="body"/>
          </p:nvPr>
        </p:nvSpPr>
        <p:spPr>
          <a:xfrm>
            <a:off x="6487560" y="4805280"/>
            <a:ext cx="5264640" cy="229032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endParaRPr lang="es-CO" sz="4690" b="0" strike="noStrike" spc="-1">
              <a:latin typeface="Arial"/>
            </a:endParaRPr>
          </a:p>
        </p:txBody>
      </p:sp>
      <p:sp>
        <p:nvSpPr>
          <p:cNvPr id="25" name="PlaceHolder 2"/>
          <p:cNvSpPr>
            <a:spLocks noGrp="1"/>
          </p:cNvSpPr>
          <p:nvPr>
            <p:ph type="body"/>
          </p:nvPr>
        </p:nvSpPr>
        <p:spPr>
          <a:xfrm>
            <a:off x="959400" y="2297160"/>
            <a:ext cx="5264640" cy="2290320"/>
          </a:xfrm>
          <a:prstGeom prst="rect">
            <a:avLst/>
          </a:prstGeom>
        </p:spPr>
        <p:txBody>
          <a:bodyPr lIns="0" tIns="0" rIns="0" bIns="0">
            <a:normAutofit/>
          </a:bodyPr>
          <a:lstStyle/>
          <a:p>
            <a:endParaRPr lang="es-CO" sz="3409" b="0" strike="noStrike" spc="-1">
              <a:latin typeface="Arial"/>
            </a:endParaRPr>
          </a:p>
        </p:txBody>
      </p:sp>
      <p:sp>
        <p:nvSpPr>
          <p:cNvPr id="26" name="PlaceHolder 3"/>
          <p:cNvSpPr>
            <a:spLocks noGrp="1"/>
          </p:cNvSpPr>
          <p:nvPr>
            <p:ph type="body"/>
          </p:nvPr>
        </p:nvSpPr>
        <p:spPr>
          <a:xfrm>
            <a:off x="6487560" y="2297160"/>
            <a:ext cx="5264640" cy="2290320"/>
          </a:xfrm>
          <a:prstGeom prst="rect">
            <a:avLst/>
          </a:prstGeom>
        </p:spPr>
        <p:txBody>
          <a:bodyPr lIns="0" tIns="0" rIns="0" bIns="0">
            <a:normAutofit/>
          </a:bodyPr>
          <a:lstStyle/>
          <a:p>
            <a:endParaRPr lang="es-CO" sz="3409" b="0" strike="noStrike" spc="-1">
              <a:latin typeface="Arial"/>
            </a:endParaRPr>
          </a:p>
        </p:txBody>
      </p:sp>
      <p:sp>
        <p:nvSpPr>
          <p:cNvPr id="27" name="PlaceHolder 4"/>
          <p:cNvSpPr>
            <a:spLocks noGrp="1"/>
          </p:cNvSpPr>
          <p:nvPr>
            <p:ph type="body"/>
          </p:nvPr>
        </p:nvSpPr>
        <p:spPr>
          <a:xfrm>
            <a:off x="959400" y="4805280"/>
            <a:ext cx="10788840" cy="2290320"/>
          </a:xfrm>
          <a:prstGeom prst="rect">
            <a:avLst/>
          </a:prstGeom>
        </p:spPr>
        <p:txBody>
          <a:bodyPr lIns="0" tIns="0" rIns="0" bIns="0">
            <a:normAutofit/>
          </a:bodyPr>
          <a:lstStyle/>
          <a:p>
            <a:endParaRPr lang="es-CO" sz="3409"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11"/>
          <p:cNvSpPr/>
          <p:nvPr/>
        </p:nvSpPr>
        <p:spPr>
          <a:xfrm>
            <a:off x="904680" y="846720"/>
            <a:ext cx="2832480" cy="70124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8" name="Rectangle 12"/>
          <p:cNvSpPr/>
          <p:nvPr/>
        </p:nvSpPr>
        <p:spPr>
          <a:xfrm>
            <a:off x="904680" y="8006760"/>
            <a:ext cx="2832480" cy="1450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2" name="Rectangle 14"/>
          <p:cNvSpPr/>
          <p:nvPr/>
        </p:nvSpPr>
        <p:spPr>
          <a:xfrm>
            <a:off x="8851320" y="7909200"/>
            <a:ext cx="2941200" cy="2422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3" name="Rectangle 31"/>
          <p:cNvSpPr/>
          <p:nvPr/>
        </p:nvSpPr>
        <p:spPr>
          <a:xfrm rot="16200000">
            <a:off x="4326480" y="804600"/>
            <a:ext cx="729360" cy="816120"/>
          </a:xfrm>
          <a:prstGeom prst="rect">
            <a:avLst/>
          </a:prstGeom>
          <a:noFill/>
          <a:ln w="6350">
            <a:solidFill>
              <a:srgbClr val="D9D9D9"/>
            </a:solidFill>
            <a:prstDash val="sysDot"/>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25000"/>
              </a:lnSpc>
            </a:pPr>
            <a:r>
              <a:rPr lang="en-US" sz="800" b="0" strike="noStrike" spc="-1">
                <a:solidFill>
                  <a:srgbClr val="D9D9D9"/>
                </a:solidFill>
                <a:latin typeface="Verdana"/>
                <a:ea typeface="DejaVu Sans"/>
              </a:rPr>
              <a:t>SITÚE</a:t>
            </a:r>
            <a:br/>
            <a:r>
              <a:rPr lang="en-US" sz="800" b="0" strike="noStrike" spc="-1">
                <a:solidFill>
                  <a:srgbClr val="D9D9D9"/>
                </a:solidFill>
                <a:latin typeface="Verdana"/>
                <a:ea typeface="DejaVu Sans"/>
              </a:rPr>
              <a:t>EL SELLO</a:t>
            </a:r>
            <a:br/>
            <a:r>
              <a:rPr lang="en-US" sz="800" b="0" strike="noStrike" spc="-1">
                <a:solidFill>
                  <a:srgbClr val="D9D9D9"/>
                </a:solidFill>
                <a:latin typeface="Verdana"/>
                <a:ea typeface="DejaVu Sans"/>
              </a:rPr>
              <a:t>AQUÍ </a:t>
            </a:r>
            <a:endParaRPr lang="es-CO" sz="800" b="0" strike="noStrike" spc="-1">
              <a:latin typeface="Arial"/>
            </a:endParaRPr>
          </a:p>
        </p:txBody>
      </p:sp>
      <p:sp>
        <p:nvSpPr>
          <p:cNvPr id="4" name="Instructional Text"/>
          <p:cNvSpPr/>
          <p:nvPr/>
        </p:nvSpPr>
        <p:spPr>
          <a:xfrm>
            <a:off x="12620160" y="360000"/>
            <a:ext cx="1996920" cy="8273880"/>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p:style>
        <p:txBody>
          <a:bodyPr vertOverflow="overflow" horzOverflow="overflow" lIns="90000" tIns="45000" rIns="90000" bIns="45000">
            <a:noAutofit/>
          </a:bodyPr>
          <a:lstStyle/>
          <a:p>
            <a:pPr>
              <a:lnSpc>
                <a:spcPct val="100000"/>
              </a:lnSpc>
              <a:spcBef>
                <a:spcPts val="1199"/>
              </a:spcBef>
            </a:pPr>
            <a:r>
              <a:rPr lang="es-ES" sz="1100" b="1" i="1" strike="noStrike" spc="-1">
                <a:solidFill>
                  <a:srgbClr val="FFFFFF"/>
                </a:solidFill>
                <a:latin typeface="Arial"/>
                <a:ea typeface="DejaVu Sans"/>
              </a:rPr>
              <a:t>Nota: </a:t>
            </a:r>
            <a:endParaRPr lang="es-CO" sz="1100" b="0" strike="noStrike" spc="-1">
              <a:latin typeface="Arial"/>
            </a:endParaRPr>
          </a:p>
          <a:p>
            <a:pPr>
              <a:lnSpc>
                <a:spcPct val="100000"/>
              </a:lnSpc>
              <a:spcBef>
                <a:spcPts val="1199"/>
              </a:spcBef>
            </a:pPr>
            <a:r>
              <a:rPr lang="es-ES" sz="1100" b="1" i="1" strike="noStrike" spc="-1">
                <a:solidFill>
                  <a:srgbClr val="FFFFFF"/>
                </a:solidFill>
                <a:latin typeface="Arial"/>
                <a:ea typeface="DejaVu Sans"/>
              </a:rPr>
              <a:t>Este folleto está diseñado para ser impreso. Antes de imprimirlo en papel grueso, realice una prueba en papel normal para asegurarse de que la disposición del texto es correcta.</a:t>
            </a:r>
            <a:endParaRPr lang="es-CO" sz="1100" b="0" strike="noStrike" spc="-1">
              <a:latin typeface="Arial"/>
            </a:endParaRPr>
          </a:p>
          <a:p>
            <a:pPr>
              <a:lnSpc>
                <a:spcPct val="100000"/>
              </a:lnSpc>
              <a:spcBef>
                <a:spcPts val="1199"/>
              </a:spcBef>
            </a:pPr>
            <a:r>
              <a:rPr lang="es-ES" sz="1100" b="1" i="1" strike="noStrike" spc="-1">
                <a:solidFill>
                  <a:srgbClr val="FFFFFF"/>
                </a:solidFill>
                <a:latin typeface="Arial"/>
                <a:ea typeface="DejaVu Sans"/>
              </a:rPr>
              <a:t>Es posible que deba desactivar la opción Ajustar al tamaño del papel en el cuadro de diálogo Imprimir (en la lista desplegable Diapositivas de página completa).</a:t>
            </a:r>
            <a:endParaRPr lang="es-CO" sz="1100" b="0" strike="noStrike" spc="-1">
              <a:latin typeface="Arial"/>
            </a:endParaRPr>
          </a:p>
          <a:p>
            <a:pPr>
              <a:lnSpc>
                <a:spcPct val="100000"/>
              </a:lnSpc>
              <a:spcBef>
                <a:spcPts val="1199"/>
              </a:spcBef>
            </a:pPr>
            <a:r>
              <a:rPr lang="es-ES" sz="1100" b="1" i="1" strike="noStrike" spc="-1">
                <a:solidFill>
                  <a:srgbClr val="FFFFFF"/>
                </a:solidFill>
                <a:latin typeface="Arial"/>
                <a:ea typeface="DejaVu Sans"/>
              </a:rPr>
              <a:t>Consulte las instrucciones de la impresora para imprimir páginas a doble cara.</a:t>
            </a:r>
            <a:endParaRPr lang="es-CO" sz="1100" b="0" strike="noStrike" spc="-1">
              <a:latin typeface="Arial"/>
            </a:endParaRPr>
          </a:p>
          <a:p>
            <a:pPr>
              <a:lnSpc>
                <a:spcPct val="100000"/>
              </a:lnSpc>
              <a:spcBef>
                <a:spcPts val="1199"/>
              </a:spcBef>
            </a:pPr>
            <a:r>
              <a:rPr lang="es-ES" sz="1100" b="1" i="1" strike="noStrike" spc="-1">
                <a:solidFill>
                  <a:srgbClr val="FFFFFF"/>
                </a:solidFill>
                <a:latin typeface="Arial"/>
                <a:ea typeface="DejaVu Sans"/>
              </a:rPr>
              <a:t>Para cambiar imágenes de esta dispositiva, seleccione una imagen y elimínela. A continuación haga clic en el icono Imágenes del marcador de posición e inserte su imagen.</a:t>
            </a:r>
            <a:endParaRPr lang="es-CO" sz="1100" b="0" strike="noStrike" spc="-1">
              <a:latin typeface="Arial"/>
            </a:endParaRPr>
          </a:p>
        </p:txBody>
      </p:sp>
      <p:sp>
        <p:nvSpPr>
          <p:cNvPr id="5"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r>
              <a:rPr lang="es-CO" sz="4690" b="0" strike="noStrike" spc="-1">
                <a:latin typeface="Arial"/>
              </a:rPr>
              <a:t>Pulse para editar el formato del texto de título</a:t>
            </a:r>
          </a:p>
        </p:txBody>
      </p:sp>
      <p:sp>
        <p:nvSpPr>
          <p:cNvPr id="6" name="PlaceHolder 2"/>
          <p:cNvSpPr>
            <a:spLocks noGrp="1"/>
          </p:cNvSpPr>
          <p:nvPr>
            <p:ph type="body"/>
          </p:nvPr>
        </p:nvSpPr>
        <p:spPr>
          <a:xfrm>
            <a:off x="959400" y="2297160"/>
            <a:ext cx="10788840" cy="4802040"/>
          </a:xfrm>
          <a:prstGeom prst="rect">
            <a:avLst/>
          </a:prstGeom>
        </p:spPr>
        <p:txBody>
          <a:bodyPr lIns="0" tIns="0" rIns="0" bIns="0">
            <a:normAutofit/>
          </a:bodyPr>
          <a:lstStyle/>
          <a:p>
            <a:pPr marL="432000" indent="-324000">
              <a:spcBef>
                <a:spcPts val="1508"/>
              </a:spcBef>
              <a:buClr>
                <a:srgbClr val="000000"/>
              </a:buClr>
              <a:buSzPct val="45000"/>
              <a:buFont typeface="Wingdings" charset="2"/>
              <a:buChar char=""/>
            </a:pPr>
            <a:r>
              <a:rPr lang="es-CO" sz="3409" b="0" strike="noStrike" spc="-1">
                <a:latin typeface="Arial"/>
              </a:rPr>
              <a:t>Pulse para editar el formato de texto del esquema</a:t>
            </a:r>
          </a:p>
          <a:p>
            <a:pPr marL="864000" lvl="1" indent="-324000">
              <a:spcBef>
                <a:spcPts val="1205"/>
              </a:spcBef>
              <a:buClr>
                <a:srgbClr val="000000"/>
              </a:buClr>
              <a:buSzPct val="75000"/>
              <a:buFont typeface="Symbol" charset="2"/>
              <a:buChar char=""/>
            </a:pPr>
            <a:r>
              <a:rPr lang="es-CO" sz="2980" b="0" strike="noStrike" spc="-1">
                <a:latin typeface="Arial"/>
              </a:rPr>
              <a:t>Segundo nivel del esquema</a:t>
            </a:r>
          </a:p>
          <a:p>
            <a:pPr marL="1296000" lvl="2" indent="-288000">
              <a:spcBef>
                <a:spcPts val="904"/>
              </a:spcBef>
              <a:buClr>
                <a:srgbClr val="000000"/>
              </a:buClr>
              <a:buSzPct val="45000"/>
              <a:buFont typeface="Wingdings" charset="2"/>
              <a:buChar char=""/>
            </a:pPr>
            <a:r>
              <a:rPr lang="es-CO" sz="2560" b="0" strike="noStrike" spc="-1">
                <a:latin typeface="Arial"/>
              </a:rPr>
              <a:t>Tercer nivel del esquema</a:t>
            </a:r>
          </a:p>
          <a:p>
            <a:pPr marL="1728000" lvl="3" indent="-216000">
              <a:spcBef>
                <a:spcPts val="604"/>
              </a:spcBef>
              <a:buClr>
                <a:srgbClr val="000000"/>
              </a:buClr>
              <a:buSzPct val="75000"/>
              <a:buFont typeface="Symbol" charset="2"/>
              <a:buChar char=""/>
            </a:pPr>
            <a:r>
              <a:rPr lang="es-CO" sz="2130" b="0" strike="noStrike" spc="-1">
                <a:latin typeface="Arial"/>
              </a:rPr>
              <a:t>Cuarto nivel del esquema</a:t>
            </a:r>
          </a:p>
          <a:p>
            <a:pPr marL="2160000" lvl="4" indent="-216000">
              <a:spcBef>
                <a:spcPts val="300"/>
              </a:spcBef>
              <a:buClr>
                <a:srgbClr val="000000"/>
              </a:buClr>
              <a:buSzPct val="45000"/>
              <a:buFont typeface="Wingdings" charset="2"/>
              <a:buChar char=""/>
            </a:pPr>
            <a:r>
              <a:rPr lang="es-CO" sz="2130" b="0" strike="noStrike" spc="-1">
                <a:latin typeface="Arial"/>
              </a:rPr>
              <a:t>Quinto nivel del esquema</a:t>
            </a:r>
          </a:p>
          <a:p>
            <a:pPr marL="2592000" lvl="5" indent="-216000">
              <a:spcBef>
                <a:spcPts val="300"/>
              </a:spcBef>
              <a:buClr>
                <a:srgbClr val="000000"/>
              </a:buClr>
              <a:buSzPct val="45000"/>
              <a:buFont typeface="Wingdings" charset="2"/>
              <a:buChar char=""/>
            </a:pPr>
            <a:r>
              <a:rPr lang="es-CO" sz="2130" b="0" strike="noStrike" spc="-1">
                <a:latin typeface="Arial"/>
              </a:rPr>
              <a:t>Sexto nivel del esquema</a:t>
            </a:r>
          </a:p>
          <a:p>
            <a:pPr marL="3024000" lvl="6" indent="-216000">
              <a:spcBef>
                <a:spcPts val="300"/>
              </a:spcBef>
              <a:buClr>
                <a:srgbClr val="000000"/>
              </a:buClr>
              <a:buSzPct val="45000"/>
              <a:buFont typeface="Wingdings" charset="2"/>
              <a:buChar char=""/>
            </a:pPr>
            <a:r>
              <a:rPr lang="es-CO" sz="213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 name="Rectangle 12"/>
          <p:cNvSpPr/>
          <p:nvPr/>
        </p:nvSpPr>
        <p:spPr>
          <a:xfrm>
            <a:off x="904680" y="8006760"/>
            <a:ext cx="10896840" cy="1450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44" name="Rectangle 24"/>
          <p:cNvSpPr/>
          <p:nvPr/>
        </p:nvSpPr>
        <p:spPr>
          <a:xfrm>
            <a:off x="4718880" y="846720"/>
            <a:ext cx="3377160" cy="27752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sp>
      <p:sp>
        <p:nvSpPr>
          <p:cNvPr id="45" name="Instructional Text"/>
          <p:cNvSpPr/>
          <p:nvPr/>
        </p:nvSpPr>
        <p:spPr>
          <a:xfrm>
            <a:off x="12620160" y="360000"/>
            <a:ext cx="1996920" cy="8273880"/>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p:style>
        <p:txBody>
          <a:bodyPr vertOverflow="overflow" horzOverflow="overflow" lIns="90000" tIns="45000" rIns="90000" bIns="45000">
            <a:noAutofit/>
          </a:bodyPr>
          <a:lstStyle/>
          <a:p>
            <a:pPr>
              <a:lnSpc>
                <a:spcPct val="100000"/>
              </a:lnSpc>
              <a:spcBef>
                <a:spcPts val="1199"/>
              </a:spcBef>
            </a:pPr>
            <a:r>
              <a:rPr lang="en-US" sz="1100" b="1" i="1" strike="noStrike" spc="-1">
                <a:solidFill>
                  <a:srgbClr val="FFFFFF"/>
                </a:solidFill>
                <a:latin typeface="Arial"/>
                <a:ea typeface="DejaVu Sans"/>
              </a:rPr>
              <a:t>Nota: </a:t>
            </a:r>
            <a:endParaRPr lang="es-CO" sz="1100" b="0" strike="noStrike" spc="-1">
              <a:latin typeface="Arial"/>
            </a:endParaRPr>
          </a:p>
          <a:p>
            <a:pPr>
              <a:lnSpc>
                <a:spcPct val="100000"/>
              </a:lnSpc>
              <a:spcBef>
                <a:spcPts val="1199"/>
              </a:spcBef>
            </a:pPr>
            <a:r>
              <a:rPr lang="en-US" sz="1100" b="1" i="1" strike="noStrike" spc="-1">
                <a:solidFill>
                  <a:srgbClr val="FFFFFF"/>
                </a:solidFill>
                <a:latin typeface="Arial"/>
                <a:ea typeface="DejaVu Sans"/>
              </a:rPr>
              <a:t>Este folleto está diseñado para ser impreso. Antes de imprimirlo en papel grueso, realice una prueba en papel normal para asegurarse de que la disposición del texto es correcta.</a:t>
            </a:r>
            <a:endParaRPr lang="es-CO" sz="1100" b="0" strike="noStrike" spc="-1">
              <a:latin typeface="Arial"/>
            </a:endParaRPr>
          </a:p>
          <a:p>
            <a:pPr>
              <a:lnSpc>
                <a:spcPct val="100000"/>
              </a:lnSpc>
              <a:spcBef>
                <a:spcPts val="1199"/>
              </a:spcBef>
            </a:pPr>
            <a:r>
              <a:rPr lang="en-US" sz="1100" b="1" i="1" strike="noStrike" spc="-1">
                <a:solidFill>
                  <a:srgbClr val="FFFFFF"/>
                </a:solidFill>
                <a:latin typeface="Arial"/>
                <a:ea typeface="DejaVu Sans"/>
              </a:rPr>
              <a:t>Es posible que deba desactivar la opción Ajustar al tamaño del papel en el cuadro de diálogo Imprimir (en la lista desplegable Diapositivas de página completa).</a:t>
            </a:r>
            <a:endParaRPr lang="es-CO" sz="1100" b="0" strike="noStrike" spc="-1">
              <a:latin typeface="Arial"/>
            </a:endParaRPr>
          </a:p>
          <a:p>
            <a:pPr>
              <a:lnSpc>
                <a:spcPct val="100000"/>
              </a:lnSpc>
              <a:spcBef>
                <a:spcPts val="1199"/>
              </a:spcBef>
            </a:pPr>
            <a:r>
              <a:rPr lang="en-US" sz="1100" b="1" i="1" strike="noStrike" spc="-1">
                <a:solidFill>
                  <a:srgbClr val="FFFFFF"/>
                </a:solidFill>
                <a:latin typeface="Arial"/>
                <a:ea typeface="DejaVu Sans"/>
              </a:rPr>
              <a:t>Consulte las instrucciones de la impresora para imprimir páginas a doble cara.</a:t>
            </a:r>
            <a:endParaRPr lang="es-CO" sz="1100" b="0" strike="noStrike" spc="-1">
              <a:latin typeface="Arial"/>
            </a:endParaRPr>
          </a:p>
          <a:p>
            <a:pPr>
              <a:lnSpc>
                <a:spcPct val="100000"/>
              </a:lnSpc>
              <a:spcBef>
                <a:spcPts val="1199"/>
              </a:spcBef>
            </a:pPr>
            <a:r>
              <a:rPr lang="en-US" sz="1100" b="1" i="1" strike="noStrike" spc="-1">
                <a:solidFill>
                  <a:srgbClr val="FFFFFF"/>
                </a:solidFill>
                <a:latin typeface="Arial"/>
                <a:ea typeface="DejaVu Sans"/>
              </a:rPr>
              <a:t>Para cambiar imágenes de esta dispositiva, seleccione una imagen y elimínela. A continuación haga clic en el icono Imágenes del marcador de posición e inserte su imagen.</a:t>
            </a:r>
            <a:endParaRPr lang="es-CO" sz="1100" b="0" strike="noStrike" spc="-1">
              <a:latin typeface="Arial"/>
            </a:endParaRPr>
          </a:p>
        </p:txBody>
      </p:sp>
      <p:sp>
        <p:nvSpPr>
          <p:cNvPr id="46" name="PlaceHolder 1"/>
          <p:cNvSpPr>
            <a:spLocks noGrp="1"/>
          </p:cNvSpPr>
          <p:nvPr>
            <p:ph type="title"/>
          </p:nvPr>
        </p:nvSpPr>
        <p:spPr>
          <a:xfrm>
            <a:off x="959400" y="690120"/>
            <a:ext cx="10788840" cy="1382040"/>
          </a:xfrm>
          <a:prstGeom prst="rect">
            <a:avLst/>
          </a:prstGeom>
        </p:spPr>
        <p:txBody>
          <a:bodyPr lIns="0" tIns="0" rIns="0" bIns="0" anchor="ctr">
            <a:noAutofit/>
          </a:bodyPr>
          <a:lstStyle/>
          <a:p>
            <a:pPr algn="ctr"/>
            <a:r>
              <a:rPr lang="es-CO" sz="4690" b="0" strike="noStrike" spc="-1">
                <a:latin typeface="Arial"/>
              </a:rPr>
              <a:t>Pulse para editar el formato del texto de título</a:t>
            </a:r>
          </a:p>
        </p:txBody>
      </p:sp>
      <p:sp>
        <p:nvSpPr>
          <p:cNvPr id="47" name="PlaceHolder 2"/>
          <p:cNvSpPr>
            <a:spLocks noGrp="1"/>
          </p:cNvSpPr>
          <p:nvPr>
            <p:ph type="body"/>
          </p:nvPr>
        </p:nvSpPr>
        <p:spPr>
          <a:xfrm>
            <a:off x="959400" y="2297160"/>
            <a:ext cx="10788840" cy="4802040"/>
          </a:xfrm>
          <a:prstGeom prst="rect">
            <a:avLst/>
          </a:prstGeom>
        </p:spPr>
        <p:txBody>
          <a:bodyPr lIns="0" tIns="0" rIns="0" bIns="0">
            <a:normAutofit/>
          </a:bodyPr>
          <a:lstStyle/>
          <a:p>
            <a:pPr marL="432000" indent="-324000">
              <a:spcBef>
                <a:spcPts val="1508"/>
              </a:spcBef>
              <a:buClr>
                <a:srgbClr val="000000"/>
              </a:buClr>
              <a:buSzPct val="45000"/>
              <a:buFont typeface="Wingdings" charset="2"/>
              <a:buChar char=""/>
            </a:pPr>
            <a:r>
              <a:rPr lang="es-CO" sz="3409" b="0" strike="noStrike" spc="-1">
                <a:latin typeface="Arial"/>
              </a:rPr>
              <a:t>Pulse para editar el formato de texto del esquema</a:t>
            </a:r>
          </a:p>
          <a:p>
            <a:pPr marL="864000" lvl="1" indent="-324000">
              <a:spcBef>
                <a:spcPts val="1205"/>
              </a:spcBef>
              <a:buClr>
                <a:srgbClr val="000000"/>
              </a:buClr>
              <a:buSzPct val="75000"/>
              <a:buFont typeface="Symbol" charset="2"/>
              <a:buChar char=""/>
            </a:pPr>
            <a:r>
              <a:rPr lang="es-CO" sz="2980" b="0" strike="noStrike" spc="-1">
                <a:latin typeface="Arial"/>
              </a:rPr>
              <a:t>Segundo nivel del esquema</a:t>
            </a:r>
          </a:p>
          <a:p>
            <a:pPr marL="1296000" lvl="2" indent="-288000">
              <a:spcBef>
                <a:spcPts val="904"/>
              </a:spcBef>
              <a:buClr>
                <a:srgbClr val="000000"/>
              </a:buClr>
              <a:buSzPct val="45000"/>
              <a:buFont typeface="Wingdings" charset="2"/>
              <a:buChar char=""/>
            </a:pPr>
            <a:r>
              <a:rPr lang="es-CO" sz="2560" b="0" strike="noStrike" spc="-1">
                <a:latin typeface="Arial"/>
              </a:rPr>
              <a:t>Tercer nivel del esquema</a:t>
            </a:r>
          </a:p>
          <a:p>
            <a:pPr marL="1728000" lvl="3" indent="-216000">
              <a:spcBef>
                <a:spcPts val="604"/>
              </a:spcBef>
              <a:buClr>
                <a:srgbClr val="000000"/>
              </a:buClr>
              <a:buSzPct val="75000"/>
              <a:buFont typeface="Symbol" charset="2"/>
              <a:buChar char=""/>
            </a:pPr>
            <a:r>
              <a:rPr lang="es-CO" sz="2130" b="0" strike="noStrike" spc="-1">
                <a:latin typeface="Arial"/>
              </a:rPr>
              <a:t>Cuarto nivel del esquema</a:t>
            </a:r>
          </a:p>
          <a:p>
            <a:pPr marL="2160000" lvl="4" indent="-216000">
              <a:spcBef>
                <a:spcPts val="300"/>
              </a:spcBef>
              <a:buClr>
                <a:srgbClr val="000000"/>
              </a:buClr>
              <a:buSzPct val="45000"/>
              <a:buFont typeface="Wingdings" charset="2"/>
              <a:buChar char=""/>
            </a:pPr>
            <a:r>
              <a:rPr lang="es-CO" sz="2130" b="0" strike="noStrike" spc="-1">
                <a:latin typeface="Arial"/>
              </a:rPr>
              <a:t>Quinto nivel del esquema</a:t>
            </a:r>
          </a:p>
          <a:p>
            <a:pPr marL="2592000" lvl="5" indent="-216000">
              <a:spcBef>
                <a:spcPts val="300"/>
              </a:spcBef>
              <a:buClr>
                <a:srgbClr val="000000"/>
              </a:buClr>
              <a:buSzPct val="45000"/>
              <a:buFont typeface="Wingdings" charset="2"/>
              <a:buChar char=""/>
            </a:pPr>
            <a:r>
              <a:rPr lang="es-CO" sz="2130" b="0" strike="noStrike" spc="-1">
                <a:latin typeface="Arial"/>
              </a:rPr>
              <a:t>Sexto nivel del esquema</a:t>
            </a:r>
          </a:p>
          <a:p>
            <a:pPr marL="3024000" lvl="6" indent="-216000">
              <a:spcBef>
                <a:spcPts val="300"/>
              </a:spcBef>
              <a:buClr>
                <a:srgbClr val="000000"/>
              </a:buClr>
              <a:buSzPct val="45000"/>
              <a:buFont typeface="Wingdings" charset="2"/>
              <a:buChar char=""/>
            </a:pPr>
            <a:r>
              <a:rPr lang="es-CO" sz="213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AutoShape 4"/>
          <p:cNvSpPr/>
          <p:nvPr/>
        </p:nvSpPr>
        <p:spPr>
          <a:xfrm>
            <a:off x="545040" y="206280"/>
            <a:ext cx="362160" cy="323640"/>
          </a:xfrm>
          <a:prstGeom prst="rect">
            <a:avLst/>
          </a:prstGeom>
          <a:noFill/>
          <a:ln w="0">
            <a:noFill/>
          </a:ln>
        </p:spPr>
        <p:style>
          <a:lnRef idx="0">
            <a:scrgbClr r="0" g="0" b="0"/>
          </a:lnRef>
          <a:fillRef idx="0">
            <a:scrgbClr r="0" g="0" b="0"/>
          </a:fillRef>
          <a:effectRef idx="0">
            <a:scrgbClr r="0" g="0" b="0"/>
          </a:effectRef>
          <a:fontRef idx="minor"/>
        </p:style>
        <p:txBody>
          <a:bodyPr/>
          <a:lstStyle/>
          <a:p>
            <a:endParaRPr lang="es-CO"/>
          </a:p>
        </p:txBody>
      </p:sp>
      <p:sp>
        <p:nvSpPr>
          <p:cNvPr id="86" name="18 CuadroTexto"/>
          <p:cNvSpPr/>
          <p:nvPr/>
        </p:nvSpPr>
        <p:spPr>
          <a:xfrm>
            <a:off x="8748720" y="744840"/>
            <a:ext cx="2976840" cy="82954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s-MX" sz="1600" b="0" strike="noStrike" spc="-1" dirty="0">
                <a:solidFill>
                  <a:schemeClr val="accent3">
                    <a:lumMod val="50000"/>
                  </a:schemeClr>
                </a:solidFill>
                <a:latin typeface="Verdana"/>
                <a:ea typeface="DejaVu Sans"/>
              </a:rPr>
              <a:t>GUIA PARA LA PREVENCIÓN DEL SUICIDIO</a:t>
            </a:r>
            <a:endParaRPr lang="es-CO" sz="1600" b="0" strike="noStrike" spc="-1" dirty="0">
              <a:solidFill>
                <a:schemeClr val="accent3">
                  <a:lumMod val="50000"/>
                </a:schemeClr>
              </a:solidFill>
              <a:latin typeface="Arial"/>
            </a:endParaRPr>
          </a:p>
        </p:txBody>
      </p:sp>
      <p:sp>
        <p:nvSpPr>
          <p:cNvPr id="87" name="23 Marcador de texto"/>
          <p:cNvSpPr/>
          <p:nvPr/>
        </p:nvSpPr>
        <p:spPr>
          <a:xfrm>
            <a:off x="1247760" y="966960"/>
            <a:ext cx="2069280" cy="4705200"/>
          </a:xfrm>
          <a:prstGeom prst="rect">
            <a:avLst/>
          </a:prstGeom>
          <a:noFill/>
          <a:ln w="0">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5000"/>
              </a:lnSpc>
              <a:spcBef>
                <a:spcPts val="799"/>
              </a:spcBef>
              <a:tabLst>
                <a:tab pos="0" algn="l"/>
              </a:tabLst>
            </a:pPr>
            <a:endParaRPr lang="es-CO" sz="1920" b="0" strike="noStrike" spc="-1" dirty="0">
              <a:latin typeface="Arial"/>
            </a:endParaRPr>
          </a:p>
          <a:p>
            <a:pPr algn="ctr">
              <a:lnSpc>
                <a:spcPct val="105000"/>
              </a:lnSpc>
              <a:spcBef>
                <a:spcPts val="799"/>
              </a:spcBef>
              <a:tabLst>
                <a:tab pos="0" algn="l"/>
              </a:tabLst>
            </a:pPr>
            <a:r>
              <a:rPr lang="es-MX" sz="1600" b="1" strike="noStrike" spc="-1" dirty="0">
                <a:solidFill>
                  <a:srgbClr val="FFFFFF"/>
                </a:solidFill>
                <a:latin typeface="Verdana"/>
                <a:ea typeface="DejaVu Sans"/>
              </a:rPr>
              <a:t>COMO ACTUAR</a:t>
            </a:r>
            <a:endParaRPr lang="es-CO" sz="1600" b="1" strike="noStrike" spc="-1" dirty="0">
              <a:latin typeface="Arial"/>
            </a:endParaRPr>
          </a:p>
          <a:p>
            <a:pPr algn="ctr">
              <a:lnSpc>
                <a:spcPct val="105000"/>
              </a:lnSpc>
              <a:spcBef>
                <a:spcPts val="799"/>
              </a:spcBef>
              <a:tabLst>
                <a:tab pos="0" algn="l"/>
              </a:tabLst>
            </a:pPr>
            <a:endParaRPr lang="es-CO" sz="1000" b="0" strike="noStrike" spc="-1" dirty="0">
              <a:latin typeface="Arial"/>
            </a:endParaRPr>
          </a:p>
          <a:p>
            <a:pPr algn="just">
              <a:lnSpc>
                <a:spcPct val="105000"/>
              </a:lnSpc>
              <a:spcBef>
                <a:spcPts val="799"/>
              </a:spcBef>
              <a:tabLst>
                <a:tab pos="0" algn="l"/>
              </a:tabLst>
            </a:pPr>
            <a:endParaRPr lang="es-CO" sz="1000" b="0" strike="noStrike" spc="-1" dirty="0">
              <a:latin typeface="Arial"/>
            </a:endParaRPr>
          </a:p>
        </p:txBody>
      </p:sp>
      <p:sp>
        <p:nvSpPr>
          <p:cNvPr id="88" name="24 Marcador de texto"/>
          <p:cNvSpPr/>
          <p:nvPr/>
        </p:nvSpPr>
        <p:spPr>
          <a:xfrm>
            <a:off x="1003320" y="6112440"/>
            <a:ext cx="2757240" cy="727560"/>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b">
            <a:noAutofit/>
          </a:bodyPr>
          <a:lstStyle/>
          <a:p>
            <a:pPr>
              <a:lnSpc>
                <a:spcPct val="100000"/>
              </a:lnSpc>
              <a:tabLst>
                <a:tab pos="0" algn="l"/>
              </a:tabLst>
            </a:pPr>
            <a:r>
              <a:rPr lang="es-MX" sz="1000" b="1" strike="noStrike" spc="-1" dirty="0">
                <a:solidFill>
                  <a:srgbClr val="000000"/>
                </a:solidFill>
                <a:latin typeface="Verdana"/>
                <a:ea typeface="DejaVu Sans"/>
              </a:rPr>
              <a:t>Cómo ayudar a una persona que expresa su</a:t>
            </a:r>
            <a:endParaRPr lang="es-CO" sz="1000" b="0" strike="noStrike" spc="-1" dirty="0">
              <a:latin typeface="Arial"/>
            </a:endParaRPr>
          </a:p>
          <a:p>
            <a:pPr>
              <a:lnSpc>
                <a:spcPct val="100000"/>
              </a:lnSpc>
              <a:tabLst>
                <a:tab pos="0" algn="l"/>
              </a:tabLst>
            </a:pPr>
            <a:r>
              <a:rPr lang="es-MX" sz="1000" b="1" strike="noStrike" spc="-1" dirty="0">
                <a:solidFill>
                  <a:srgbClr val="000000"/>
                </a:solidFill>
                <a:latin typeface="Verdana"/>
                <a:ea typeface="DejaVu Sans"/>
              </a:rPr>
              <a:t>intención de cometer un suicidio:</a:t>
            </a:r>
            <a:endParaRPr lang="es-CO" sz="1000" b="0" strike="noStrike" spc="-1" dirty="0">
              <a:latin typeface="Arial"/>
            </a:endParaRPr>
          </a:p>
          <a:p>
            <a:pPr>
              <a:lnSpc>
                <a:spcPct val="100000"/>
              </a:lnSpc>
              <a:tabLst>
                <a:tab pos="0" algn="l"/>
              </a:tabLst>
            </a:pPr>
            <a:endParaRPr lang="es-CO" sz="1000" b="0" strike="noStrike" spc="-1" dirty="0">
              <a:latin typeface="Arial"/>
            </a:endParaRPr>
          </a:p>
          <a:p>
            <a:pPr>
              <a:lnSpc>
                <a:spcPct val="100000"/>
              </a:lnSpc>
              <a:tabLst>
                <a:tab pos="0" algn="l"/>
              </a:tabLst>
            </a:pPr>
            <a:r>
              <a:rPr lang="es-CO" sz="1000" b="0" strike="noStrike" spc="-1" dirty="0">
                <a:solidFill>
                  <a:srgbClr val="000000"/>
                </a:solidFill>
                <a:latin typeface="Verdana"/>
                <a:ea typeface="DejaVu Sans"/>
              </a:rPr>
              <a:t>Valora la situación seriamente. </a:t>
            </a:r>
            <a:r>
              <a:rPr lang="es-MX" sz="1000" b="0" strike="noStrike" spc="-1" dirty="0">
                <a:solidFill>
                  <a:srgbClr val="000000"/>
                </a:solidFill>
                <a:latin typeface="Verdana"/>
                <a:ea typeface="DejaVu Sans"/>
              </a:rPr>
              <a:t>Habla clara y abiertamente sobre el suicidio.</a:t>
            </a:r>
            <a:endParaRPr lang="es-CO" sz="1000" b="0" strike="noStrike" spc="-1" dirty="0">
              <a:latin typeface="Arial"/>
            </a:endParaRPr>
          </a:p>
          <a:p>
            <a:pPr>
              <a:lnSpc>
                <a:spcPct val="100000"/>
              </a:lnSpc>
              <a:tabLst>
                <a:tab pos="0" algn="l"/>
              </a:tabLst>
            </a:pPr>
            <a:r>
              <a:rPr lang="es-CO" sz="1000" b="0" strike="noStrike" spc="-1" dirty="0">
                <a:solidFill>
                  <a:srgbClr val="000000"/>
                </a:solidFill>
                <a:latin typeface="Verdana"/>
                <a:ea typeface="DejaVu Sans"/>
              </a:rPr>
              <a:t>Exprésale tu preocupación. </a:t>
            </a:r>
            <a:r>
              <a:rPr lang="es-MX" sz="1000" b="0" strike="noStrike" spc="-1" dirty="0">
                <a:solidFill>
                  <a:srgbClr val="000000"/>
                </a:solidFill>
                <a:latin typeface="Verdana"/>
                <a:ea typeface="DejaVu Sans"/>
              </a:rPr>
              <a:t>Muéstrate dispuesto/a </a:t>
            </a:r>
            <a:r>
              <a:rPr lang="es-MX" sz="1000" b="0" strike="noStrike" spc="-1" dirty="0" err="1">
                <a:solidFill>
                  <a:srgbClr val="000000"/>
                </a:solidFill>
                <a:latin typeface="Verdana"/>
                <a:ea typeface="DejaVu Sans"/>
              </a:rPr>
              <a:t>a</a:t>
            </a:r>
            <a:r>
              <a:rPr lang="es-MX" sz="1000" b="0" strike="noStrike" spc="-1" dirty="0">
                <a:solidFill>
                  <a:srgbClr val="000000"/>
                </a:solidFill>
                <a:latin typeface="Verdana"/>
                <a:ea typeface="DejaVu Sans"/>
              </a:rPr>
              <a:t> escuchar. Deja que la persona hable de sus</a:t>
            </a:r>
            <a:endParaRPr lang="es-CO" sz="1000" b="0" strike="noStrike" spc="-1" dirty="0">
              <a:latin typeface="Arial"/>
            </a:endParaRPr>
          </a:p>
          <a:p>
            <a:pPr>
              <a:lnSpc>
                <a:spcPct val="100000"/>
              </a:lnSpc>
              <a:tabLst>
                <a:tab pos="0" algn="l"/>
              </a:tabLst>
            </a:pPr>
            <a:r>
              <a:rPr lang="es-CO" sz="1000" b="0" strike="noStrike" spc="-1" dirty="0">
                <a:solidFill>
                  <a:srgbClr val="000000"/>
                </a:solidFill>
                <a:latin typeface="Verdana"/>
                <a:ea typeface="DejaVu Sans"/>
              </a:rPr>
              <a:t>Sentimientos. </a:t>
            </a:r>
            <a:r>
              <a:rPr lang="es-MX" sz="1000" b="0" strike="noStrike" spc="-1" dirty="0">
                <a:solidFill>
                  <a:srgbClr val="000000"/>
                </a:solidFill>
                <a:latin typeface="Verdana"/>
                <a:ea typeface="DejaVu Sans"/>
              </a:rPr>
              <a:t>No lo juzgues. No cuestiones si el suicidio es o no correcto. No le des sermones sobre el valor de la vida.</a:t>
            </a:r>
            <a:endParaRPr lang="es-CO" sz="1000" b="0" strike="noStrike" spc="-1" dirty="0">
              <a:latin typeface="Arial"/>
            </a:endParaRPr>
          </a:p>
          <a:p>
            <a:pPr>
              <a:lnSpc>
                <a:spcPct val="100000"/>
              </a:lnSpc>
              <a:tabLst>
                <a:tab pos="0" algn="l"/>
              </a:tabLst>
            </a:pPr>
            <a:r>
              <a:rPr lang="es-MX" sz="1000" b="0" strike="noStrike" spc="-1" dirty="0">
                <a:solidFill>
                  <a:srgbClr val="000000"/>
                </a:solidFill>
                <a:latin typeface="Verdana"/>
                <a:ea typeface="DejaVu Sans"/>
              </a:rPr>
              <a:t>Acércate y muéstrale que estás disponible. Demuestra interés y ofrécele t</a:t>
            </a:r>
            <a:r>
              <a:rPr lang="es-CO" sz="1000" b="0" strike="noStrike" spc="-1" dirty="0">
                <a:solidFill>
                  <a:srgbClr val="000000"/>
                </a:solidFill>
                <a:latin typeface="Verdana"/>
                <a:ea typeface="DejaVu Sans"/>
              </a:rPr>
              <a:t>u apoyo.</a:t>
            </a:r>
            <a:endParaRPr lang="es-CO" sz="1000" b="0" strike="noStrike" spc="-1" dirty="0">
              <a:latin typeface="Arial"/>
            </a:endParaRPr>
          </a:p>
          <a:p>
            <a:pPr>
              <a:lnSpc>
                <a:spcPct val="100000"/>
              </a:lnSpc>
              <a:tabLst>
                <a:tab pos="0" algn="l"/>
              </a:tabLst>
            </a:pPr>
            <a:r>
              <a:rPr lang="es-MX" sz="1000" b="0" strike="noStrike" spc="-1" dirty="0">
                <a:solidFill>
                  <a:srgbClr val="000000"/>
                </a:solidFill>
                <a:latin typeface="Verdana"/>
                <a:ea typeface="DejaVu Sans"/>
              </a:rPr>
              <a:t>No desafíes a la persona a que lo haga. Procura </a:t>
            </a:r>
            <a:r>
              <a:rPr lang="es-CO" sz="1000" b="0" strike="noStrike" spc="-1" dirty="0">
                <a:solidFill>
                  <a:srgbClr val="000000"/>
                </a:solidFill>
                <a:latin typeface="Verdana"/>
                <a:ea typeface="DejaVu Sans"/>
              </a:rPr>
              <a:t>Tranquilizar a la persona.</a:t>
            </a:r>
            <a:endParaRPr lang="es-CO" sz="1000" b="0" strike="noStrike" spc="-1" dirty="0">
              <a:latin typeface="Arial"/>
            </a:endParaRPr>
          </a:p>
          <a:p>
            <a:pPr>
              <a:lnSpc>
                <a:spcPct val="100000"/>
              </a:lnSpc>
              <a:tabLst>
                <a:tab pos="0" algn="l"/>
              </a:tabLst>
            </a:pPr>
            <a:r>
              <a:rPr lang="es-MX" sz="1000" b="0" strike="noStrike" spc="-1" dirty="0">
                <a:solidFill>
                  <a:srgbClr val="000000"/>
                </a:solidFill>
                <a:latin typeface="Verdana"/>
                <a:ea typeface="DejaVu Sans"/>
              </a:rPr>
              <a:t>No te muestres espantado/a, eso pondrá distancia entre los dos.</a:t>
            </a:r>
            <a:endParaRPr lang="es-CO" sz="1000" b="0" strike="noStrike" spc="-1" dirty="0">
              <a:latin typeface="Arial"/>
            </a:endParaRPr>
          </a:p>
          <a:p>
            <a:pPr>
              <a:lnSpc>
                <a:spcPct val="100000"/>
              </a:lnSpc>
              <a:tabLst>
                <a:tab pos="0" algn="l"/>
              </a:tabLst>
            </a:pPr>
            <a:r>
              <a:rPr lang="es-MX" sz="1000" b="0" strike="noStrike" spc="-1" dirty="0">
                <a:solidFill>
                  <a:srgbClr val="000000"/>
                </a:solidFill>
                <a:latin typeface="Verdana"/>
                <a:ea typeface="DejaVu Sans"/>
              </a:rPr>
              <a:t>No prometas confidencialidad. Busca ayuda entre sus familiares y personas </a:t>
            </a:r>
            <a:r>
              <a:rPr lang="es-CO" sz="1000" b="0" strike="noStrike" spc="-1" dirty="0">
                <a:solidFill>
                  <a:srgbClr val="000000"/>
                </a:solidFill>
                <a:latin typeface="Verdana"/>
                <a:ea typeface="DejaVu Sans"/>
              </a:rPr>
              <a:t>allegadas.</a:t>
            </a:r>
            <a:endParaRPr lang="es-CO" sz="1000" b="0" strike="noStrike" spc="-1" dirty="0">
              <a:latin typeface="Arial"/>
            </a:endParaRPr>
          </a:p>
          <a:p>
            <a:pPr>
              <a:lnSpc>
                <a:spcPct val="100000"/>
              </a:lnSpc>
              <a:tabLst>
                <a:tab pos="0" algn="l"/>
              </a:tabLst>
            </a:pPr>
            <a:r>
              <a:rPr lang="es-MX" sz="1000" b="0" strike="noStrike" spc="-1" dirty="0">
                <a:solidFill>
                  <a:srgbClr val="000000"/>
                </a:solidFill>
                <a:latin typeface="Verdana"/>
                <a:ea typeface="DejaVu Sans"/>
              </a:rPr>
              <a:t>Explícale que hay alternativas disponibles, pero no des consejos fáciles.</a:t>
            </a:r>
            <a:endParaRPr lang="es-CO" sz="1000" b="0" strike="noStrike" spc="-1" dirty="0">
              <a:latin typeface="Arial"/>
            </a:endParaRPr>
          </a:p>
          <a:p>
            <a:pPr>
              <a:lnSpc>
                <a:spcPct val="100000"/>
              </a:lnSpc>
              <a:tabLst>
                <a:tab pos="0" algn="l"/>
              </a:tabLst>
            </a:pPr>
            <a:r>
              <a:rPr lang="es-MX" sz="1000" b="0" strike="noStrike" spc="-1" dirty="0">
                <a:solidFill>
                  <a:srgbClr val="000000"/>
                </a:solidFill>
                <a:latin typeface="Verdana"/>
                <a:ea typeface="DejaVu Sans"/>
              </a:rPr>
              <a:t>Adopta medidas prácticas: retira o controla todos los elementos que puedan </a:t>
            </a:r>
            <a:r>
              <a:rPr lang="es-CO" sz="1000" b="0" strike="noStrike" spc="-1" dirty="0">
                <a:solidFill>
                  <a:srgbClr val="000000"/>
                </a:solidFill>
                <a:latin typeface="Verdana"/>
                <a:ea typeface="DejaVu Sans"/>
              </a:rPr>
              <a:t>suponer un riesgo.</a:t>
            </a:r>
            <a:endParaRPr lang="es-CO" sz="1000" b="0" strike="noStrike" spc="-1" dirty="0">
              <a:latin typeface="Arial"/>
            </a:endParaRPr>
          </a:p>
          <a:p>
            <a:pPr>
              <a:lnSpc>
                <a:spcPct val="100000"/>
              </a:lnSpc>
              <a:tabLst>
                <a:tab pos="0" algn="l"/>
              </a:tabLst>
            </a:pPr>
            <a:r>
              <a:rPr lang="es-MX" sz="1000" b="0" strike="noStrike" spc="-1" dirty="0">
                <a:solidFill>
                  <a:srgbClr val="000000"/>
                </a:solidFill>
                <a:latin typeface="Verdana"/>
                <a:ea typeface="DejaVu Sans"/>
              </a:rPr>
              <a:t>Si es posible, no dejes sola a la persona. </a:t>
            </a:r>
            <a:endParaRPr lang="es-CO" sz="1000" b="0" strike="noStrike" spc="-1" dirty="0">
              <a:latin typeface="Arial"/>
            </a:endParaRPr>
          </a:p>
          <a:p>
            <a:pPr>
              <a:lnSpc>
                <a:spcPct val="100000"/>
              </a:lnSpc>
              <a:tabLst>
                <a:tab pos="0" algn="l"/>
              </a:tabLst>
            </a:pPr>
            <a:r>
              <a:rPr lang="es-MX" sz="1000" b="0" strike="noStrike" spc="-1" dirty="0">
                <a:solidFill>
                  <a:srgbClr val="000000"/>
                </a:solidFill>
                <a:latin typeface="Verdana"/>
                <a:ea typeface="DejaVu Sans"/>
              </a:rPr>
              <a:t>Busca ayuda profesional e informa si existe algún antecedente familiar </a:t>
            </a:r>
            <a:r>
              <a:rPr lang="es-CO" sz="1000" b="0" strike="noStrike" spc="-1" dirty="0">
                <a:solidFill>
                  <a:srgbClr val="000000"/>
                </a:solidFill>
                <a:latin typeface="Verdana"/>
                <a:ea typeface="DejaVu Sans"/>
              </a:rPr>
              <a:t>de suicidio.</a:t>
            </a:r>
            <a:endParaRPr lang="es-CO" sz="1000" b="0" strike="noStrike" spc="-1" dirty="0">
              <a:latin typeface="Arial"/>
            </a:endParaRPr>
          </a:p>
          <a:p>
            <a:pPr>
              <a:lnSpc>
                <a:spcPct val="100000"/>
              </a:lnSpc>
              <a:tabLst>
                <a:tab pos="0" algn="l"/>
              </a:tabLst>
            </a:pPr>
            <a:r>
              <a:rPr lang="es-MX" sz="1000" b="0" strike="noStrike" spc="-1" dirty="0">
                <a:solidFill>
                  <a:srgbClr val="000000"/>
                </a:solidFill>
                <a:latin typeface="Verdana"/>
                <a:ea typeface="DejaVu Sans"/>
              </a:rPr>
              <a:t>Involucra a otras personas significativas que puedan contribuir a superar </a:t>
            </a:r>
            <a:r>
              <a:rPr lang="es-CO" sz="1000" b="0" strike="noStrike" spc="-1" dirty="0">
                <a:solidFill>
                  <a:srgbClr val="000000"/>
                </a:solidFill>
                <a:latin typeface="Verdana"/>
                <a:ea typeface="DejaVu Sans"/>
              </a:rPr>
              <a:t>esta situación.</a:t>
            </a:r>
            <a:endParaRPr lang="es-CO" sz="1000" b="0" strike="noStrike" spc="-1" dirty="0">
              <a:latin typeface="Arial"/>
            </a:endParaRPr>
          </a:p>
        </p:txBody>
      </p:sp>
      <p:sp>
        <p:nvSpPr>
          <p:cNvPr id="89" name="25 CuadroTexto"/>
          <p:cNvSpPr/>
          <p:nvPr/>
        </p:nvSpPr>
        <p:spPr>
          <a:xfrm>
            <a:off x="4550760" y="934920"/>
            <a:ext cx="3531240" cy="6184855"/>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spAutoFit/>
          </a:bodyPr>
          <a:lstStyle/>
          <a:p>
            <a:pPr algn="ctr">
              <a:lnSpc>
                <a:spcPct val="100000"/>
              </a:lnSpc>
            </a:pPr>
            <a:r>
              <a:rPr lang="es-CO" sz="1200" b="1" strike="noStrike" spc="-1" dirty="0">
                <a:solidFill>
                  <a:srgbClr val="000000"/>
                </a:solidFill>
                <a:latin typeface="Verdana"/>
                <a:ea typeface="DejaVu Sans"/>
              </a:rPr>
              <a:t>Si tienes pensamientos suicidas</a:t>
            </a:r>
            <a:endParaRPr lang="es-CO" sz="1200" b="0" strike="noStrike" spc="-1" dirty="0">
              <a:latin typeface="Arial"/>
            </a:endParaRPr>
          </a:p>
          <a:p>
            <a:pPr algn="ctr">
              <a:lnSpc>
                <a:spcPct val="100000"/>
              </a:lnSpc>
            </a:pP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Debes saber que..  </a:t>
            </a:r>
          </a:p>
          <a:p>
            <a:pPr algn="just">
              <a:lnSpc>
                <a:spcPct val="100000"/>
              </a:lnSpc>
            </a:pPr>
            <a:endParaRPr lang="es-CO" sz="800" spc="-1" dirty="0">
              <a:solidFill>
                <a:srgbClr val="000000"/>
              </a:solidFill>
              <a:latin typeface="Verdana"/>
              <a:ea typeface="DejaVu Sans"/>
            </a:endParaRPr>
          </a:p>
          <a:p>
            <a:pPr algn="just">
              <a:lnSpc>
                <a:spcPct val="100000"/>
              </a:lnSpc>
            </a:pPr>
            <a:r>
              <a:rPr lang="es-CO" sz="800" b="0" strike="noStrike" spc="-1" dirty="0">
                <a:solidFill>
                  <a:srgbClr val="000000"/>
                </a:solidFill>
                <a:latin typeface="Verdana"/>
                <a:ea typeface="DejaVu Sans"/>
              </a:rPr>
              <a:t>No estás sólo.. Busca un amigo, un familiar, un terapeuta y trasládale tus inquietudes.</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No mantengas en secreto tus pensamientos sobre el suicidio.  Estos pensamientos normalmente están asociados con problemas que pueden resolverse. Si no se te ocurre ninguna solución, no significa que no la haya, sino que ahora no eres capaz de verlas. </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Los tratamientos psicoterapéuticos te ayudarán a encontrar y valorar opciones adecuadas. </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Las crisis de suicidio suelen ser pasajeras. Aunque ahora sientas que tu abatimiento no va a terminar, es importante saber que las crisis no son permanentes.</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Los problemas rara vez son tan graves como parecen. Las cosas que ahora ves insuperables (problemas financieros, pérdida de un ser querido...) con el tiempo, serán seguramente menos graves y más controlables. </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Las razones para vivir ayudan a superar momentos difíciles. Piensa en las cosas que te han sostenido en los momentos difíciles: tu familia, tus aficiones, tus proyectos para el futuro.</a:t>
            </a:r>
            <a:endParaRPr lang="es-CO" sz="800" b="0" strike="noStrike" spc="-1" dirty="0">
              <a:latin typeface="Arial"/>
            </a:endParaRPr>
          </a:p>
          <a:p>
            <a:pPr algn="just">
              <a:lnSpc>
                <a:spcPct val="100000"/>
              </a:lnSpc>
            </a:pP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Recuerda…</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No es beneficioso actuar de forma impulsiva. Lo más importante es abrirse a los demás y comunicar tus pensamientos a alguien en quien confíes, o a algún profesional de la salud.</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Mantén a mano una lista de personas con las que puedas hablar cuando tengas pensamientos suicidas.</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Elabora un listado de servicios 24 horas que atiendan estas situaciones. </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Llega a acuerdos con personas para llamarles en caso de que intentes autolesionarte. </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Dale a tu terapeuta los datos de un amigo, familiar u otra persona que pueda ayudar. </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Distánciate de cualquier medio con el que puedas hacerte daño. </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Evita el consumo de alcohol o drogas.</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Evita hacer cosas que no te salen bien o encuentras difíciles hasta que te encuentres mejor. </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Planifica actividades diarias, escríbelas y ponlas en un lugar visible. Incluye al menos dos actividades diarias que te gusten, con duración al menos de media hora.</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Procura hablar y relacionarte con otras personas.  </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Cuida tu salud física, vigila tu alimentación y realiza alguna actividad deportiva.</a:t>
            </a:r>
            <a:endParaRPr lang="es-CO" sz="800" b="0" strike="noStrike" spc="-1" dirty="0">
              <a:latin typeface="Arial"/>
            </a:endParaRPr>
          </a:p>
          <a:p>
            <a:pPr algn="just">
              <a:lnSpc>
                <a:spcPct val="100000"/>
              </a:lnSpc>
            </a:pPr>
            <a:r>
              <a:rPr lang="es-CO" sz="800" b="0" strike="noStrike" spc="-1" dirty="0">
                <a:solidFill>
                  <a:srgbClr val="000000"/>
                </a:solidFill>
                <a:latin typeface="Verdana"/>
                <a:ea typeface="DejaVu Sans"/>
              </a:rPr>
              <a:t>Intenta mantenerte activo/a y ocupado/a. Participa en actividades culturales, deportivas, de ocio.</a:t>
            </a:r>
            <a:endParaRPr lang="es-CO" sz="800" b="0" strike="noStrike" spc="-1" dirty="0">
              <a:latin typeface="Arial"/>
            </a:endParaRPr>
          </a:p>
          <a:p>
            <a:pPr algn="just">
              <a:lnSpc>
                <a:spcPct val="100000"/>
              </a:lnSpc>
            </a:pPr>
            <a:endParaRPr lang="es-CO" sz="800" b="0" strike="noStrike" spc="-1" dirty="0">
              <a:latin typeface="Arial"/>
            </a:endParaRPr>
          </a:p>
        </p:txBody>
      </p:sp>
      <p:pic>
        <p:nvPicPr>
          <p:cNvPr id="90" name="89 Imagen"/>
          <p:cNvPicPr/>
          <p:nvPr/>
        </p:nvPicPr>
        <p:blipFill>
          <a:blip r:embed="rId3"/>
          <a:stretch/>
        </p:blipFill>
        <p:spPr>
          <a:xfrm>
            <a:off x="8904589" y="3580764"/>
            <a:ext cx="2788920" cy="2291040"/>
          </a:xfrm>
          <a:prstGeom prst="rect">
            <a:avLst/>
          </a:prstGeom>
          <a:ln w="0">
            <a:noFill/>
          </a:ln>
        </p:spPr>
      </p:pic>
      <p:pic>
        <p:nvPicPr>
          <p:cNvPr id="4" name="Imagen 3">
            <a:extLst>
              <a:ext uri="{FF2B5EF4-FFF2-40B4-BE49-F238E27FC236}">
                <a16:creationId xmlns:a16="http://schemas.microsoft.com/office/drawing/2014/main" id="{7F99C8FB-84C1-6FDE-9E71-3AACEF137503}"/>
              </a:ext>
            </a:extLst>
          </p:cNvPr>
          <p:cNvPicPr>
            <a:picLocks noChangeAspect="1"/>
          </p:cNvPicPr>
          <p:nvPr/>
        </p:nvPicPr>
        <p:blipFill>
          <a:blip r:embed="rId4"/>
          <a:stretch>
            <a:fillRect/>
          </a:stretch>
        </p:blipFill>
        <p:spPr>
          <a:xfrm>
            <a:off x="8210282" y="1682903"/>
            <a:ext cx="4053711" cy="1641548"/>
          </a:xfrm>
          <a:prstGeom prst="rect">
            <a:avLst/>
          </a:prstGeom>
        </p:spPr>
      </p:pic>
      <p:pic>
        <p:nvPicPr>
          <p:cNvPr id="5" name="Imagen 4">
            <a:extLst>
              <a:ext uri="{FF2B5EF4-FFF2-40B4-BE49-F238E27FC236}">
                <a16:creationId xmlns:a16="http://schemas.microsoft.com/office/drawing/2014/main" id="{222A4202-056E-7DED-0B2A-B1654A1E9219}"/>
              </a:ext>
            </a:extLst>
          </p:cNvPr>
          <p:cNvPicPr>
            <a:picLocks noChangeAspect="1"/>
          </p:cNvPicPr>
          <p:nvPr/>
        </p:nvPicPr>
        <p:blipFill>
          <a:blip r:embed="rId5"/>
          <a:stretch>
            <a:fillRect/>
          </a:stretch>
        </p:blipFill>
        <p:spPr>
          <a:xfrm>
            <a:off x="8367973" y="5946462"/>
            <a:ext cx="3862151" cy="2014903"/>
          </a:xfrm>
          <a:prstGeom prst="rect">
            <a:avLst/>
          </a:prstGeom>
        </p:spPr>
      </p:pic>
      <p:sp>
        <p:nvSpPr>
          <p:cNvPr id="7" name="CuadroTexto 6">
            <a:extLst>
              <a:ext uri="{FF2B5EF4-FFF2-40B4-BE49-F238E27FC236}">
                <a16:creationId xmlns:a16="http://schemas.microsoft.com/office/drawing/2014/main" id="{8A193953-4A1A-1403-DFCA-3E5B15985940}"/>
              </a:ext>
            </a:extLst>
          </p:cNvPr>
          <p:cNvSpPr txBox="1"/>
          <p:nvPr/>
        </p:nvSpPr>
        <p:spPr>
          <a:xfrm>
            <a:off x="4662891" y="7119775"/>
            <a:ext cx="3382156" cy="738664"/>
          </a:xfrm>
          <a:prstGeom prst="rect">
            <a:avLst/>
          </a:prstGeom>
          <a:noFill/>
        </p:spPr>
        <p:txBody>
          <a:bodyPr wrap="square">
            <a:spAutoFit/>
          </a:bodyPr>
          <a:lstStyle/>
          <a:p>
            <a:pPr algn="ctr"/>
            <a:r>
              <a:rPr lang="es-ES" sz="1400" dirty="0"/>
              <a:t>línea de atención para la salud mental Te Escuchamos – Alcaldía distrital de Brrancabermeja</a:t>
            </a:r>
            <a:endParaRPr lang="es-CO" sz="1400" dirty="0"/>
          </a:p>
        </p:txBody>
      </p:sp>
      <p:sp>
        <p:nvSpPr>
          <p:cNvPr id="9" name="CuadroTexto 8">
            <a:extLst>
              <a:ext uri="{FF2B5EF4-FFF2-40B4-BE49-F238E27FC236}">
                <a16:creationId xmlns:a16="http://schemas.microsoft.com/office/drawing/2014/main" id="{35292DAA-00EA-BE86-3F29-A8F9B200C3A2}"/>
              </a:ext>
            </a:extLst>
          </p:cNvPr>
          <p:cNvSpPr txBox="1"/>
          <p:nvPr/>
        </p:nvSpPr>
        <p:spPr>
          <a:xfrm>
            <a:off x="5472948" y="7868555"/>
            <a:ext cx="1762041" cy="369332"/>
          </a:xfrm>
          <a:prstGeom prst="rect">
            <a:avLst/>
          </a:prstGeom>
          <a:noFill/>
        </p:spPr>
        <p:txBody>
          <a:bodyPr wrap="square">
            <a:spAutoFit/>
          </a:bodyPr>
          <a:lstStyle/>
          <a:p>
            <a:r>
              <a:rPr lang="es-CO" dirty="0"/>
              <a:t>313-326-4040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 name="Marcador de posición de texto 13"/>
          <p:cNvSpPr/>
          <p:nvPr/>
        </p:nvSpPr>
        <p:spPr>
          <a:xfrm>
            <a:off x="730800" y="516600"/>
            <a:ext cx="3377160" cy="252000"/>
          </a:xfrm>
          <a:prstGeom prst="rect">
            <a:avLst/>
          </a:prstGeom>
          <a:noFill/>
          <a:ln w="0">
            <a:noFill/>
          </a:ln>
        </p:spPr>
        <p:style>
          <a:lnRef idx="0">
            <a:scrgbClr r="0" g="0" b="0"/>
          </a:lnRef>
          <a:fillRef idx="0">
            <a:scrgbClr r="0" g="0" b="0"/>
          </a:fillRef>
          <a:effectRef idx="0">
            <a:scrgbClr r="0" g="0" b="0"/>
          </a:effectRef>
          <a:fontRef idx="minor"/>
        </p:style>
        <p:txBody>
          <a:bodyPr lIns="0" tIns="0" rIns="0" bIns="0">
            <a:noAutofit/>
          </a:bodyPr>
          <a:lstStyle/>
          <a:p>
            <a:pPr algn="ctr">
              <a:lnSpc>
                <a:spcPct val="100000"/>
              </a:lnSpc>
              <a:spcBef>
                <a:spcPts val="1100"/>
              </a:spcBef>
              <a:tabLst>
                <a:tab pos="0" algn="l"/>
              </a:tabLst>
            </a:pPr>
            <a:r>
              <a:rPr lang="es-ES" sz="1500" b="1" strike="noStrike" spc="-1">
                <a:solidFill>
                  <a:srgbClr val="74CBC8"/>
                </a:solidFill>
                <a:latin typeface="Verdana"/>
                <a:ea typeface="DejaVu Sans"/>
              </a:rPr>
              <a:t>SEÑALES DE ALERTA</a:t>
            </a:r>
            <a:endParaRPr lang="es-CO" sz="1500" b="0" strike="noStrike" spc="-1">
              <a:latin typeface="Arial"/>
            </a:endParaRPr>
          </a:p>
        </p:txBody>
      </p:sp>
      <p:sp>
        <p:nvSpPr>
          <p:cNvPr id="94" name="Marcador de posición de texto 14"/>
          <p:cNvSpPr/>
          <p:nvPr/>
        </p:nvSpPr>
        <p:spPr>
          <a:xfrm>
            <a:off x="684000" y="888840"/>
            <a:ext cx="3377160" cy="910440"/>
          </a:xfrm>
          <a:prstGeom prst="rect">
            <a:avLst/>
          </a:prstGeom>
          <a:noFill/>
          <a:ln w="0">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14000"/>
              </a:lnSpc>
              <a:spcBef>
                <a:spcPts val="1100"/>
              </a:spcBef>
              <a:tabLst>
                <a:tab pos="0" algn="l"/>
              </a:tabLst>
            </a:pPr>
            <a:r>
              <a:rPr lang="es-MX" sz="900" b="0" strike="noStrike" spc="-1" dirty="0">
                <a:solidFill>
                  <a:srgbClr val="000000"/>
                </a:solidFill>
                <a:latin typeface="Verdana"/>
                <a:ea typeface="DejaVu Sans"/>
              </a:rPr>
              <a:t>Las señales mas significativas son: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DejaVu Sans"/>
              </a:rPr>
              <a:t>• Habla de suicidarse. Verbaliza: “Quiero matarme” o “Voy a suicidarme”.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DejaVu Sans"/>
              </a:rPr>
              <a:t>• Ofrece señales como “No seré un problema por mucho tiempo más” o “si me pasa algo quiero que sepan que...”.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Microsoft YaHei"/>
              </a:rPr>
              <a:t>• Comunica y expresa sentimientos de soledad, aislamiento, </a:t>
            </a:r>
            <a:r>
              <a:rPr lang="es-MX" sz="900" b="0" strike="noStrike" spc="-1" dirty="0">
                <a:solidFill>
                  <a:srgbClr val="000000"/>
                </a:solidFill>
                <a:latin typeface="Verdana"/>
                <a:ea typeface="DejaVu Sans"/>
              </a:rPr>
              <a:t>impotencia, aburrimiento inutilidad, fracaso, pérdida de autoestima, desesperanza.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DejaVu Sans"/>
              </a:rPr>
              <a:t>• Manifiesta emociones contenidas de alejamiento y huida.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Microsoft YaHei"/>
              </a:rPr>
              <a:t>• Tiene dificultades para comer o dormir; </a:t>
            </a:r>
            <a:r>
              <a:rPr lang="es-MX" sz="900" b="0" strike="noStrike" spc="-1" dirty="0">
                <a:solidFill>
                  <a:srgbClr val="000000"/>
                </a:solidFill>
                <a:latin typeface="Verdana"/>
                <a:ea typeface="DejaVu Sans"/>
              </a:rPr>
              <a:t>Tiene dificultad para concentrarse.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Microsoft YaHei"/>
              </a:rPr>
              <a:t>• Muestra cambios radicales en su comportamiento. </a:t>
            </a:r>
            <a:r>
              <a:rPr lang="es-MX" sz="900" b="0" strike="noStrike" spc="-1" dirty="0">
                <a:solidFill>
                  <a:srgbClr val="000000"/>
                </a:solidFill>
                <a:latin typeface="Verdana"/>
                <a:ea typeface="DejaVu Sans"/>
              </a:rPr>
              <a:t>No responde a los elogios.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DejaVu Sans"/>
              </a:rPr>
              <a:t>• Se aleja de sus amigos y/o actividades sociales.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DejaVu Sans"/>
              </a:rPr>
              <a:t>• Pierde el interés en sus aficiones, sus estudios o su trabajo.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DejaVu Sans"/>
              </a:rPr>
              <a:t>• Regala sus posesiones más apreciadas. Corre riesgos innecesarios.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DejaVu Sans"/>
              </a:rPr>
              <a:t>• Pierde el interés en su apariencia personal.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DejaVu Sans"/>
              </a:rPr>
              <a:t>• Aumenta el consumo de bebidas alcohólicas o de drogas.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DejaVu Sans"/>
              </a:rPr>
              <a:t>• Cierra asuntos, visita o llama a personas para despedirse.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DejaVu Sans"/>
              </a:rPr>
              <a:t>• Piensa que su sufrimiento es muy grande o ha durado tanto que cree que ya no puede con él.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DejaVu Sans"/>
              </a:rPr>
              <a:t>• Le da muchas vueltas a problemas que parecen no tener solución.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DejaVu Sans"/>
              </a:rPr>
              <a:t>• Aumentan las molestias físicas, frecuentemente asociadas a conflictos emocionales. </a:t>
            </a:r>
            <a:endParaRPr lang="es-CO" sz="900" b="0" strike="noStrike" spc="-1" dirty="0">
              <a:solidFill>
                <a:srgbClr val="000000"/>
              </a:solidFill>
              <a:latin typeface="Arial"/>
            </a:endParaRPr>
          </a:p>
          <a:p>
            <a:pPr algn="just">
              <a:lnSpc>
                <a:spcPct val="114000"/>
              </a:lnSpc>
              <a:spcBef>
                <a:spcPts val="1100"/>
              </a:spcBef>
              <a:tabLst>
                <a:tab pos="0" algn="l"/>
              </a:tabLst>
            </a:pPr>
            <a:r>
              <a:rPr lang="es-MX" sz="900" b="0" strike="noStrike" spc="-1" dirty="0">
                <a:solidFill>
                  <a:srgbClr val="000000"/>
                </a:solidFill>
                <a:latin typeface="Verdana"/>
                <a:ea typeface="DejaVu Sans"/>
              </a:rPr>
              <a:t>• Refleja un estado de tristeza profunda.</a:t>
            </a:r>
            <a:endParaRPr lang="es-CO" sz="900" b="0" strike="noStrike" spc="-1" dirty="0">
              <a:solidFill>
                <a:srgbClr val="000000"/>
              </a:solidFill>
              <a:latin typeface="Arial"/>
            </a:endParaRPr>
          </a:p>
        </p:txBody>
      </p:sp>
      <p:graphicFrame>
        <p:nvGraphicFramePr>
          <p:cNvPr id="95" name="4 Tabla"/>
          <p:cNvGraphicFramePr/>
          <p:nvPr>
            <p:extLst>
              <p:ext uri="{D42A27DB-BD31-4B8C-83A1-F6EECF244321}">
                <p14:modId xmlns:p14="http://schemas.microsoft.com/office/powerpoint/2010/main" val="3317081086"/>
              </p:ext>
            </p:extLst>
          </p:nvPr>
        </p:nvGraphicFramePr>
        <p:xfrm>
          <a:off x="8442201" y="221040"/>
          <a:ext cx="3786840" cy="7693560"/>
        </p:xfrm>
        <a:graphic>
          <a:graphicData uri="http://schemas.openxmlformats.org/drawingml/2006/table">
            <a:tbl>
              <a:tblPr/>
              <a:tblGrid>
                <a:gridCol w="1484640">
                  <a:extLst>
                    <a:ext uri="{9D8B030D-6E8A-4147-A177-3AD203B41FA5}">
                      <a16:colId xmlns:a16="http://schemas.microsoft.com/office/drawing/2014/main" val="20000"/>
                    </a:ext>
                  </a:extLst>
                </a:gridCol>
                <a:gridCol w="2302200">
                  <a:extLst>
                    <a:ext uri="{9D8B030D-6E8A-4147-A177-3AD203B41FA5}">
                      <a16:colId xmlns:a16="http://schemas.microsoft.com/office/drawing/2014/main" val="20001"/>
                    </a:ext>
                  </a:extLst>
                </a:gridCol>
              </a:tblGrid>
              <a:tr h="210960">
                <a:tc>
                  <a:txBody>
                    <a:bodyPr/>
                    <a:lstStyle/>
                    <a:p>
                      <a:pPr algn="ctr">
                        <a:lnSpc>
                          <a:spcPct val="100000"/>
                        </a:lnSpc>
                      </a:pPr>
                      <a:r>
                        <a:rPr lang="es-CO" sz="900" b="1" strike="noStrike" spc="-1" dirty="0">
                          <a:solidFill>
                            <a:srgbClr val="000000"/>
                          </a:solidFill>
                          <a:latin typeface="Calibri"/>
                        </a:rPr>
                        <a:t>Criterio Equivocado</a:t>
                      </a:r>
                      <a:endParaRPr lang="es-CO" sz="900" b="0" strike="noStrike" spc="-1" dirty="0">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gn="ctr">
                        <a:lnSpc>
                          <a:spcPct val="100000"/>
                        </a:lnSpc>
                      </a:pPr>
                      <a:r>
                        <a:rPr lang="es-CO" sz="900" b="1" strike="noStrike" spc="-1">
                          <a:solidFill>
                            <a:srgbClr val="000000"/>
                          </a:solidFill>
                          <a:latin typeface="Calibri"/>
                        </a:rPr>
                        <a:t> Criterio Científico</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a16="http://schemas.microsoft.com/office/drawing/2014/main" val="10000"/>
                  </a:ext>
                </a:extLst>
              </a:tr>
              <a:tr h="537840">
                <a:tc>
                  <a:txBody>
                    <a:bodyPr/>
                    <a:lstStyle/>
                    <a:p>
                      <a:pPr>
                        <a:lnSpc>
                          <a:spcPct val="100000"/>
                        </a:lnSpc>
                      </a:pPr>
                      <a:r>
                        <a:rPr lang="es-MX" sz="900" b="0" strike="noStrike" spc="-1" dirty="0">
                          <a:solidFill>
                            <a:srgbClr val="000000"/>
                          </a:solidFill>
                          <a:latin typeface="Calibri"/>
                        </a:rPr>
                        <a:t>La persona que se quiere matar no lo dice.</a:t>
                      </a:r>
                      <a:endParaRPr lang="es-CO" sz="900" b="0" strike="noStrike" spc="-1" dirty="0">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nSpc>
                          <a:spcPct val="100000"/>
                        </a:lnSpc>
                      </a:pPr>
                      <a:r>
                        <a:rPr lang="es-MX" sz="900" b="0" strike="noStrike" spc="-1">
                          <a:solidFill>
                            <a:srgbClr val="000000"/>
                          </a:solidFill>
                          <a:latin typeface="Calibri"/>
                        </a:rPr>
                        <a:t>De cada diez personas que se suicidan, nueve de ellas dijeron claramente sus propósitos y la otra dejó entrever sus intenciones de acabar con su vida.</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a16="http://schemas.microsoft.com/office/drawing/2014/main" val="10001"/>
                  </a:ext>
                </a:extLst>
              </a:tr>
              <a:tr h="545040">
                <a:tc>
                  <a:txBody>
                    <a:bodyPr/>
                    <a:lstStyle/>
                    <a:p>
                      <a:pPr>
                        <a:lnSpc>
                          <a:spcPct val="100000"/>
                        </a:lnSpc>
                      </a:pPr>
                      <a:r>
                        <a:rPr lang="es-MX" sz="900" b="0" strike="noStrike" spc="-1">
                          <a:solidFill>
                            <a:srgbClr val="000000"/>
                          </a:solidFill>
                          <a:latin typeface="Calibri"/>
                        </a:rPr>
                        <a:t>La persona que lo dice no lo hace.</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nSpc>
                          <a:spcPct val="100000"/>
                        </a:lnSpc>
                      </a:pPr>
                      <a:r>
                        <a:rPr lang="es-MX" sz="900" b="0" strike="noStrike" spc="-1">
                          <a:solidFill>
                            <a:srgbClr val="000000"/>
                          </a:solidFill>
                          <a:latin typeface="Calibri"/>
                        </a:rPr>
                        <a:t>Toda persona que se suicida expresó con palabras, amenazas, gestos o cambios de conducta lo que ocurriría.</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a16="http://schemas.microsoft.com/office/drawing/2014/main" val="10002"/>
                  </a:ext>
                </a:extLst>
              </a:tr>
              <a:tr h="736560">
                <a:tc>
                  <a:txBody>
                    <a:bodyPr/>
                    <a:lstStyle/>
                    <a:p>
                      <a:pPr>
                        <a:lnSpc>
                          <a:spcPct val="100000"/>
                        </a:lnSpc>
                      </a:pPr>
                      <a:r>
                        <a:rPr lang="es-MX" sz="900" b="0" strike="noStrike" spc="-1">
                          <a:solidFill>
                            <a:srgbClr val="000000"/>
                          </a:solidFill>
                          <a:latin typeface="Calibri"/>
                        </a:rPr>
                        <a:t>Las personas que intentan el suicidio no desean morir, sólo hacen el alarde.</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nSpc>
                          <a:spcPct val="100000"/>
                        </a:lnSpc>
                      </a:pPr>
                      <a:r>
                        <a:rPr lang="es-MX" sz="900" b="0" strike="noStrike" spc="-1">
                          <a:solidFill>
                            <a:srgbClr val="000000"/>
                          </a:solidFill>
                          <a:latin typeface="Calibri"/>
                        </a:rPr>
                        <a:t>Aunque no todas las personas que intentan el suicidio desean morir, es un error tildarles de alardosos, pues son personas a las cuales les han fracasado sus mecanismos útiles de adaptación y no encuentran alternativas, excepto el atentar contra su vida.</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a16="http://schemas.microsoft.com/office/drawing/2014/main" val="10003"/>
                  </a:ext>
                </a:extLst>
              </a:tr>
              <a:tr h="656280">
                <a:tc>
                  <a:txBody>
                    <a:bodyPr/>
                    <a:lstStyle/>
                    <a:p>
                      <a:pPr>
                        <a:lnSpc>
                          <a:spcPct val="100000"/>
                        </a:lnSpc>
                      </a:pPr>
                      <a:r>
                        <a:rPr lang="es-MX" sz="900" b="0" strike="noStrike" spc="-1">
                          <a:solidFill>
                            <a:srgbClr val="000000"/>
                          </a:solidFill>
                          <a:latin typeface="Calibri"/>
                        </a:rPr>
                        <a:t>Si de verdad se hubiera querido matar, se hubiera tirado delante de un tren.</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nSpc>
                          <a:spcPct val="100000"/>
                        </a:lnSpc>
                      </a:pPr>
                      <a:r>
                        <a:rPr lang="es-MX" sz="900" b="0" strike="noStrike" spc="-1">
                          <a:solidFill>
                            <a:srgbClr val="000000"/>
                          </a:solidFill>
                          <a:latin typeface="Calibri"/>
                        </a:rPr>
                        <a:t>Toda persona con riesgo suicida se encuentra en una situación ambivalente, es decir, con deseos de morir y de vivir.</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a16="http://schemas.microsoft.com/office/drawing/2014/main" val="10004"/>
                  </a:ext>
                </a:extLst>
              </a:tr>
              <a:tr h="637560">
                <a:tc>
                  <a:txBody>
                    <a:bodyPr/>
                    <a:lstStyle/>
                    <a:p>
                      <a:pPr>
                        <a:lnSpc>
                          <a:spcPct val="100000"/>
                        </a:lnSpc>
                      </a:pPr>
                      <a:r>
                        <a:rPr lang="es-MX" sz="900" b="0" strike="noStrike" spc="-1">
                          <a:solidFill>
                            <a:srgbClr val="000000"/>
                          </a:solidFill>
                          <a:latin typeface="Calibri"/>
                        </a:rPr>
                        <a:t>La persona que se repone de una crisis suicida no corre peligro alguno de recaer.</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nSpc>
                          <a:spcPct val="100000"/>
                        </a:lnSpc>
                      </a:pPr>
                      <a:r>
                        <a:rPr lang="es-MX" sz="900" b="0" strike="noStrike" spc="-1">
                          <a:solidFill>
                            <a:srgbClr val="000000"/>
                          </a:solidFill>
                          <a:latin typeface="Calibri"/>
                        </a:rPr>
                        <a:t>Casi la mitad de las personas que atravesaron por una crisis suicida y consumaron el suicidio, lo llevaron a cabo durante los tres primeros meses tras la crisis emocional, cuando todos creían que el peligro había pasado.</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a16="http://schemas.microsoft.com/office/drawing/2014/main" val="10005"/>
                  </a:ext>
                </a:extLst>
              </a:tr>
              <a:tr h="882720">
                <a:tc>
                  <a:txBody>
                    <a:bodyPr/>
                    <a:lstStyle/>
                    <a:p>
                      <a:pPr>
                        <a:lnSpc>
                          <a:spcPct val="100000"/>
                        </a:lnSpc>
                      </a:pPr>
                      <a:r>
                        <a:rPr lang="es-MX" sz="900" b="0" strike="noStrike" spc="-1">
                          <a:solidFill>
                            <a:srgbClr val="000000"/>
                          </a:solidFill>
                          <a:latin typeface="Calibri"/>
                        </a:rPr>
                        <a:t>La persona que intenta el suicidio estará en ese peligro toda la vida.</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nSpc>
                          <a:spcPct val="100000"/>
                        </a:lnSpc>
                      </a:pPr>
                      <a:r>
                        <a:rPr lang="es-MX" sz="900" b="0" strike="noStrike" spc="-1">
                          <a:solidFill>
                            <a:srgbClr val="000000"/>
                          </a:solidFill>
                          <a:latin typeface="Calibri"/>
                        </a:rPr>
                        <a:t>Entre el 1% y el 2% de las personas que intentan el suicidio lo logran durante el primer año después del intento y entre el 10% al 20% lo consumarán en el resto de sus vidas. Una crisis suicida dura horas, días, raramente semanas, por lo que es importante reconocerla para su prevención.</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a16="http://schemas.microsoft.com/office/drawing/2014/main" val="10006"/>
                  </a:ext>
                </a:extLst>
              </a:tr>
              <a:tr h="703440">
                <a:tc>
                  <a:txBody>
                    <a:bodyPr/>
                    <a:lstStyle/>
                    <a:p>
                      <a:pPr>
                        <a:lnSpc>
                          <a:spcPct val="100000"/>
                        </a:lnSpc>
                      </a:pPr>
                      <a:r>
                        <a:rPr lang="es-CO" sz="900" b="0" strike="noStrike" spc="-1">
                          <a:solidFill>
                            <a:srgbClr val="000000"/>
                          </a:solidFill>
                          <a:latin typeface="Calibri"/>
                        </a:rPr>
                        <a:t>Toda persona que se suicida está deprimida.</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nSpc>
                          <a:spcPct val="100000"/>
                        </a:lnSpc>
                      </a:pPr>
                      <a:r>
                        <a:rPr lang="es-MX" sz="900" b="0" strike="noStrike" spc="-1">
                          <a:solidFill>
                            <a:srgbClr val="000000"/>
                          </a:solidFill>
                          <a:latin typeface="Calibri"/>
                        </a:rPr>
                        <a:t>Aunque toda persona deprimida tiene posibilidades de realizar un intento de suicidio o un suicidio, no todas las que lo hacen presentan este desajuste. Pueden padecer esquizofrenia, alcoholismo, trastorno de personalidad, etc.</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a16="http://schemas.microsoft.com/office/drawing/2014/main" val="10007"/>
                  </a:ext>
                </a:extLst>
              </a:tr>
              <a:tr h="696960">
                <a:tc>
                  <a:txBody>
                    <a:bodyPr/>
                    <a:lstStyle/>
                    <a:p>
                      <a:pPr>
                        <a:lnSpc>
                          <a:spcPct val="100000"/>
                        </a:lnSpc>
                      </a:pPr>
                      <a:r>
                        <a:rPr lang="es-MX" sz="900" b="0" strike="noStrike" spc="-1">
                          <a:solidFill>
                            <a:srgbClr val="000000"/>
                          </a:solidFill>
                          <a:latin typeface="Calibri"/>
                        </a:rPr>
                        <a:t>Toda persona que se suicida es un enfermo mental.</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nSpc>
                          <a:spcPct val="100000"/>
                        </a:lnSpc>
                      </a:pPr>
                      <a:r>
                        <a:rPr lang="es-MX" sz="900" b="0" strike="noStrike" spc="-1">
                          <a:solidFill>
                            <a:srgbClr val="000000"/>
                          </a:solidFill>
                          <a:latin typeface="Calibri"/>
                        </a:rPr>
                        <a:t>Las personas con enfermedades mentales se suicidan con mayor frecuencia que la población en general, pero no necesariamente hay que padecer un trastorno mental para hacerlo. Pero no caben dudas de que toda persona con riesgo es una persona que sufre.</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a16="http://schemas.microsoft.com/office/drawing/2014/main" val="10008"/>
                  </a:ext>
                </a:extLst>
              </a:tr>
              <a:tr h="1020240">
                <a:tc>
                  <a:txBody>
                    <a:bodyPr/>
                    <a:lstStyle/>
                    <a:p>
                      <a:pPr>
                        <a:lnSpc>
                          <a:spcPct val="100000"/>
                        </a:lnSpc>
                      </a:pPr>
                      <a:r>
                        <a:rPr lang="es-CO" sz="900" b="0" strike="noStrike" spc="-1">
                          <a:solidFill>
                            <a:srgbClr val="000000"/>
                          </a:solidFill>
                          <a:latin typeface="Calibri"/>
                        </a:rPr>
                        <a:t>El suicidio se hereda. </a:t>
                      </a:r>
                      <a:endParaRPr lang="es-CO" sz="900" b="0" strike="noStrike" spc="-1">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tc>
                  <a:txBody>
                    <a:bodyPr/>
                    <a:lstStyle/>
                    <a:p>
                      <a:pPr>
                        <a:lnSpc>
                          <a:spcPct val="100000"/>
                        </a:lnSpc>
                      </a:pPr>
                      <a:r>
                        <a:rPr lang="es-MX" sz="900" b="0" strike="noStrike" spc="-1" dirty="0">
                          <a:solidFill>
                            <a:srgbClr val="000000"/>
                          </a:solidFill>
                          <a:latin typeface="Calibri"/>
                        </a:rPr>
                        <a:t>No está demostrado, aunque se puedan encontrar varios miembros de una misma familia que hayan terminado sus vidas por suicidio. En estos casos lo heredado es la predisposición a padecer determinada enfermedad mental en la cual el suicidio es un síntoma principal, como por ejemplo, los trastornos afectivos y las esquizofrenias.</a:t>
                      </a:r>
                      <a:endParaRPr lang="es-CO" sz="900" b="0" strike="noStrike" spc="-1" dirty="0">
                        <a:latin typeface="Arial"/>
                      </a:endParaRPr>
                    </a:p>
                  </a:txBody>
                  <a:tcPr marL="5040" marR="5040">
                    <a:lnL w="6480">
                      <a:solidFill>
                        <a:srgbClr val="000000"/>
                      </a:solidFill>
                    </a:lnL>
                    <a:lnR w="6480">
                      <a:solidFill>
                        <a:srgbClr val="000000"/>
                      </a:solidFill>
                    </a:lnR>
                    <a:lnT w="6480">
                      <a:solidFill>
                        <a:srgbClr val="000000"/>
                      </a:solidFill>
                    </a:lnT>
                    <a:lnB w="6480">
                      <a:solidFill>
                        <a:srgbClr val="000000"/>
                      </a:solidFill>
                    </a:lnB>
                    <a:noFill/>
                  </a:tcPr>
                </a:tc>
                <a:extLst>
                  <a:ext uri="{0D108BD9-81ED-4DB2-BD59-A6C34878D82A}">
                    <a16:rowId xmlns:a16="http://schemas.microsoft.com/office/drawing/2014/main" val="10009"/>
                  </a:ext>
                </a:extLst>
              </a:tr>
            </a:tbl>
          </a:graphicData>
        </a:graphic>
      </p:graphicFrame>
      <p:sp>
        <p:nvSpPr>
          <p:cNvPr id="96" name="Marcador de posición de texto 1"/>
          <p:cNvSpPr/>
          <p:nvPr/>
        </p:nvSpPr>
        <p:spPr>
          <a:xfrm>
            <a:off x="4834080" y="1043385"/>
            <a:ext cx="3124800" cy="5270760"/>
          </a:xfrm>
          <a:prstGeom prst="rect">
            <a:avLst/>
          </a:prstGeom>
          <a:noFill/>
          <a:ln w="0">
            <a:noFill/>
          </a:ln>
        </p:spPr>
        <p:style>
          <a:lnRef idx="0">
            <a:scrgbClr r="0" g="0" b="0"/>
          </a:lnRef>
          <a:fillRef idx="0">
            <a:scrgbClr r="0" g="0" b="0"/>
          </a:fillRef>
          <a:effectRef idx="0">
            <a:scrgbClr r="0" g="0" b="0"/>
          </a:effectRef>
          <a:fontRef idx="minor"/>
        </p:style>
        <p:txBody>
          <a:bodyPr lIns="0" tIns="0" rIns="0" bIns="0">
            <a:noAutofit/>
          </a:bodyPr>
          <a:lstStyle/>
          <a:p>
            <a:pPr algn="just">
              <a:lnSpc>
                <a:spcPct val="114000"/>
              </a:lnSpc>
              <a:spcBef>
                <a:spcPts val="1100"/>
              </a:spcBef>
              <a:tabLst>
                <a:tab pos="0" algn="l"/>
              </a:tabLst>
            </a:pPr>
            <a:r>
              <a:rPr lang="es-MX" sz="1000" b="0" strike="noStrike" spc="-1" dirty="0">
                <a:solidFill>
                  <a:srgbClr val="000000"/>
                </a:solidFill>
                <a:latin typeface="Verdana"/>
                <a:ea typeface="DejaVu Sans"/>
              </a:rPr>
              <a:t>Hay algunos sentimientos que se dan en la mayoría de las personas que tienen pensamientos suicidas y que pueden servir de señales de alerta. A menudo estas personas se sienten incapaces de: </a:t>
            </a:r>
            <a:endParaRPr lang="es-CO" sz="1000" b="0" strike="noStrike" spc="-1" dirty="0">
              <a:latin typeface="Arial"/>
            </a:endParaRPr>
          </a:p>
          <a:p>
            <a:pPr algn="just">
              <a:lnSpc>
                <a:spcPct val="114000"/>
              </a:lnSpc>
              <a:spcBef>
                <a:spcPts val="1100"/>
              </a:spcBef>
              <a:tabLst>
                <a:tab pos="0" algn="l"/>
              </a:tabLst>
            </a:pPr>
            <a:r>
              <a:rPr lang="es-MX" sz="1000" b="0" strike="noStrike" spc="-1" dirty="0">
                <a:solidFill>
                  <a:srgbClr val="000000"/>
                </a:solidFill>
                <a:latin typeface="Verdana"/>
                <a:ea typeface="DejaVu Sans"/>
              </a:rPr>
              <a:t>– Superar el dolor. – Pensar claramente. – Tomar decisiones. – Ver alternativas. – Dormir, comer o trabajar. – Salir de la depresión. – Escapar de la tristeza. – Imaginar un futuro sin sufrimiento. – Valorarse a sí mismas. – Encontrar a alguien que les preste atención. – Controlar la situación.</a:t>
            </a:r>
            <a:endParaRPr lang="es-CO" sz="1000" b="0" strike="noStrike" spc="-1" dirty="0">
              <a:latin typeface="Arial"/>
            </a:endParaRPr>
          </a:p>
          <a:p>
            <a:pPr>
              <a:lnSpc>
                <a:spcPct val="100000"/>
              </a:lnSpc>
              <a:tabLst>
                <a:tab pos="0" algn="l"/>
              </a:tabLst>
            </a:pPr>
            <a:endParaRPr lang="es-CO" sz="1000" b="0" strike="noStrike" spc="-1" dirty="0">
              <a:latin typeface="Arial"/>
            </a:endParaRPr>
          </a:p>
          <a:p>
            <a:pPr>
              <a:lnSpc>
                <a:spcPct val="100000"/>
              </a:lnSpc>
              <a:tabLst>
                <a:tab pos="0" algn="l"/>
              </a:tabLst>
            </a:pPr>
            <a:endParaRPr lang="es-CO" sz="1000" b="0" strike="noStrike" spc="-1" dirty="0">
              <a:latin typeface="Arial"/>
            </a:endParaRPr>
          </a:p>
          <a:p>
            <a:pPr algn="ctr">
              <a:lnSpc>
                <a:spcPct val="100000"/>
              </a:lnSpc>
              <a:tabLst>
                <a:tab pos="0" algn="l"/>
              </a:tabLst>
            </a:pPr>
            <a:endParaRPr lang="es-CO" sz="1000" b="1" strike="noStrike" spc="-1" dirty="0">
              <a:solidFill>
                <a:srgbClr val="000000"/>
              </a:solidFill>
              <a:latin typeface="Verdana"/>
              <a:ea typeface="DejaVu Sans"/>
            </a:endParaRPr>
          </a:p>
          <a:p>
            <a:pPr algn="ctr">
              <a:lnSpc>
                <a:spcPct val="100000"/>
              </a:lnSpc>
              <a:tabLst>
                <a:tab pos="0" algn="l"/>
              </a:tabLst>
            </a:pPr>
            <a:r>
              <a:rPr lang="es-CO" sz="900" b="1" strike="noStrike" spc="-1" dirty="0">
                <a:solidFill>
                  <a:srgbClr val="000000"/>
                </a:solidFill>
                <a:latin typeface="Verdana"/>
                <a:ea typeface="DejaVu Sans"/>
              </a:rPr>
              <a:t>Manifestaciones No Verbales</a:t>
            </a:r>
            <a:endParaRPr lang="es-CO" sz="900" b="0" strike="noStrike" spc="-1" dirty="0">
              <a:latin typeface="Arial"/>
            </a:endParaRPr>
          </a:p>
          <a:p>
            <a:pPr algn="just">
              <a:lnSpc>
                <a:spcPct val="100000"/>
              </a:lnSpc>
              <a:tabLst>
                <a:tab pos="0" algn="l"/>
              </a:tabLst>
            </a:pPr>
            <a:endParaRPr lang="es-CO" sz="900" b="0" strike="noStrike" spc="-1" dirty="0">
              <a:latin typeface="Arial"/>
            </a:endParaRPr>
          </a:p>
          <a:p>
            <a:pPr algn="just">
              <a:lnSpc>
                <a:spcPct val="100000"/>
              </a:lnSpc>
              <a:tabLst>
                <a:tab pos="0" algn="l"/>
              </a:tabLst>
            </a:pPr>
            <a:r>
              <a:rPr lang="es-MX" sz="900" b="0" strike="noStrike" spc="-1" dirty="0">
                <a:solidFill>
                  <a:srgbClr val="000000"/>
                </a:solidFill>
                <a:latin typeface="Verdana"/>
                <a:ea typeface="DejaVu Sans"/>
              </a:rPr>
              <a:t>Algunas personas tienden a restar importancia a las ideas suicidas, minimizarlas, sobre todo con una sonrisa y expresiones como: «No te preocupes por mí», «No va a pasar  nada». El cese de la angustia, una sensación de paz y tranquilidad internas, un período de calma después de una fase de agitación, son signos de grave peligro suicida.</a:t>
            </a:r>
            <a:endParaRPr lang="es-CO" sz="900" b="0" strike="noStrike" spc="-1" dirty="0">
              <a:latin typeface="Arial"/>
            </a:endParaRPr>
          </a:p>
          <a:p>
            <a:pPr algn="just">
              <a:lnSpc>
                <a:spcPct val="100000"/>
              </a:lnSpc>
              <a:tabLst>
                <a:tab pos="0" algn="l"/>
              </a:tabLst>
            </a:pPr>
            <a:endParaRPr lang="es-CO" sz="900" b="0" strike="noStrike" spc="-1" dirty="0">
              <a:latin typeface="Arial"/>
            </a:endParaRPr>
          </a:p>
          <a:p>
            <a:pPr algn="just">
              <a:lnSpc>
                <a:spcPct val="100000"/>
              </a:lnSpc>
              <a:tabLst>
                <a:tab pos="0" algn="l"/>
              </a:tabLst>
            </a:pPr>
            <a:r>
              <a:rPr lang="es-CO" sz="900" b="0" strike="noStrike" spc="-1" dirty="0">
                <a:solidFill>
                  <a:srgbClr val="000000"/>
                </a:solidFill>
                <a:latin typeface="Verdana"/>
                <a:ea typeface="DejaVu Sans"/>
              </a:rPr>
              <a:t>El cambio repentino en su conducta puede ir en dos sentidos:</a:t>
            </a:r>
            <a:endParaRPr lang="es-CO" sz="900" b="0" strike="noStrike" spc="-1" dirty="0">
              <a:latin typeface="Arial"/>
            </a:endParaRPr>
          </a:p>
          <a:p>
            <a:pPr algn="just">
              <a:lnSpc>
                <a:spcPct val="100000"/>
              </a:lnSpc>
              <a:tabLst>
                <a:tab pos="0" algn="l"/>
              </a:tabLst>
            </a:pPr>
            <a:r>
              <a:rPr lang="es-CO" sz="900" b="0" strike="noStrike" spc="-1" dirty="0">
                <a:solidFill>
                  <a:srgbClr val="000000"/>
                </a:solidFill>
                <a:latin typeface="Verdana"/>
                <a:ea typeface="DejaVu Sans"/>
              </a:rPr>
              <a:t>Aumento significativo de irascibilidad, irritabilidad, ingesta de bebidas alcohólicas en cantidades superiores a las habituales y con una frecuencia inusual.</a:t>
            </a:r>
            <a:endParaRPr lang="es-CO" sz="900" b="0" strike="noStrike" spc="-1" dirty="0">
              <a:latin typeface="Arial"/>
            </a:endParaRPr>
          </a:p>
          <a:p>
            <a:pPr algn="just">
              <a:lnSpc>
                <a:spcPct val="100000"/>
              </a:lnSpc>
              <a:tabLst>
                <a:tab pos="0" algn="l"/>
              </a:tabLst>
            </a:pPr>
            <a:r>
              <a:rPr lang="es-CO" sz="900" b="0" strike="noStrike" spc="-1" dirty="0">
                <a:solidFill>
                  <a:srgbClr val="000000"/>
                </a:solidFill>
                <a:latin typeface="Verdana"/>
                <a:ea typeface="DejaVu Sans"/>
              </a:rPr>
              <a:t>Aparición de lesiones recientes en alguna parte del cuerpo.</a:t>
            </a:r>
            <a:endParaRPr lang="es-CO" sz="900" b="0" strike="noStrike" spc="-1" dirty="0">
              <a:latin typeface="Arial"/>
            </a:endParaRPr>
          </a:p>
          <a:p>
            <a:pPr algn="just">
              <a:lnSpc>
                <a:spcPct val="100000"/>
              </a:lnSpc>
              <a:tabLst>
                <a:tab pos="0" algn="l"/>
              </a:tabLst>
            </a:pPr>
            <a:r>
              <a:rPr lang="es-CO" sz="900" b="0" strike="noStrike" spc="-1" dirty="0">
                <a:solidFill>
                  <a:srgbClr val="000000"/>
                </a:solidFill>
                <a:latin typeface="Verdana"/>
                <a:ea typeface="DejaVu Sans"/>
              </a:rPr>
              <a:t>Regalar objetos muy personales, preciados y queridos.</a:t>
            </a:r>
            <a:endParaRPr lang="es-CO" sz="900" b="0" strike="noStrike" spc="-1" dirty="0">
              <a:latin typeface="Arial"/>
            </a:endParaRPr>
          </a:p>
          <a:p>
            <a:pPr algn="just">
              <a:lnSpc>
                <a:spcPct val="100000"/>
              </a:lnSpc>
              <a:tabLst>
                <a:tab pos="0" algn="l"/>
              </a:tabLst>
            </a:pPr>
            <a:endParaRPr lang="es-CO" sz="900" b="0" strike="noStrike" spc="-1" dirty="0">
              <a:latin typeface="Arial"/>
            </a:endParaRPr>
          </a:p>
          <a:p>
            <a:pPr algn="just">
              <a:lnSpc>
                <a:spcPct val="100000"/>
              </a:lnSpc>
              <a:tabLst>
                <a:tab pos="0" algn="l"/>
              </a:tabLst>
            </a:pPr>
            <a:r>
              <a:rPr lang="es-MX" sz="900" b="0" strike="noStrike" spc="-1" dirty="0">
                <a:solidFill>
                  <a:srgbClr val="000000"/>
                </a:solidFill>
                <a:latin typeface="Verdana"/>
                <a:ea typeface="DejaVu Sans"/>
              </a:rPr>
              <a:t>Apuntan hacia la presencia de una idea suicida ciertas conductas cuando se le pregunta si ha pensado en quitarse la vida, entre las que se destacan el llanto sin pronunciar palabra alguna, bajar la cabeza y mirar al suelo, hacer silencio</a:t>
            </a:r>
            <a:endParaRPr lang="es-CO" sz="900" b="0" strike="noStrike" spc="-1" dirty="0">
              <a:latin typeface="Arial"/>
            </a:endParaRPr>
          </a:p>
          <a:p>
            <a:pPr algn="just">
              <a:lnSpc>
                <a:spcPct val="100000"/>
              </a:lnSpc>
              <a:tabLst>
                <a:tab pos="0" algn="l"/>
              </a:tabLst>
            </a:pPr>
            <a:r>
              <a:rPr lang="es-MX" sz="900" b="0" strike="noStrike" spc="-1" dirty="0">
                <a:solidFill>
                  <a:srgbClr val="000000"/>
                </a:solidFill>
                <a:latin typeface="Verdana"/>
                <a:ea typeface="DejaVu Sans"/>
              </a:rPr>
              <a:t>repentino motivado por la propia pregunta, fruncir el ceño, mostrarse intranquilo </a:t>
            </a:r>
            <a:r>
              <a:rPr lang="es-CO" sz="900" b="0" strike="noStrike" spc="-1" dirty="0">
                <a:solidFill>
                  <a:srgbClr val="000000"/>
                </a:solidFill>
                <a:latin typeface="Verdana"/>
                <a:ea typeface="DejaVu Sans"/>
              </a:rPr>
              <a:t>o angustiado, etc.</a:t>
            </a:r>
            <a:endParaRPr lang="es-CO" sz="900" b="0" strike="noStrike" spc="-1" dirty="0">
              <a:latin typeface="Arial"/>
            </a:endParaRPr>
          </a:p>
          <a:p>
            <a:pPr algn="just">
              <a:lnSpc>
                <a:spcPct val="100000"/>
              </a:lnSpc>
              <a:tabLst>
                <a:tab pos="0" algn="l"/>
              </a:tabLst>
            </a:pPr>
            <a:endParaRPr lang="es-CO" sz="900" b="0" strike="noStrike" spc="-1" dirty="0">
              <a:latin typeface="Arial"/>
            </a:endParaRPr>
          </a:p>
          <a:p>
            <a:pPr algn="just">
              <a:lnSpc>
                <a:spcPct val="150000"/>
              </a:lnSpc>
              <a:tabLst>
                <a:tab pos="0" algn="l"/>
              </a:tabLst>
            </a:pPr>
            <a:endParaRPr lang="es-CO" sz="900" b="0" strike="noStrike" spc="-1" dirty="0">
              <a:latin typeface="Arial"/>
            </a:endParaRPr>
          </a:p>
        </p:txBody>
      </p:sp>
      <p:sp>
        <p:nvSpPr>
          <p:cNvPr id="2" name="1 CuadroTexto"/>
          <p:cNvSpPr txBox="1"/>
          <p:nvPr/>
        </p:nvSpPr>
        <p:spPr>
          <a:xfrm>
            <a:off x="7578105" y="7914600"/>
            <a:ext cx="4320480" cy="261610"/>
          </a:xfrm>
          <a:prstGeom prst="rect">
            <a:avLst/>
          </a:prstGeom>
          <a:noFill/>
        </p:spPr>
        <p:txBody>
          <a:bodyPr wrap="square" rtlCol="0">
            <a:spAutoFit/>
          </a:bodyPr>
          <a:lstStyle/>
          <a:p>
            <a:pPr algn="r"/>
            <a:r>
              <a:rPr lang="es-MX" sz="1100" dirty="0"/>
              <a:t>Fuente: www.papageno.es</a:t>
            </a:r>
            <a:endParaRPr lang="es-CO"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323232"/>
      </a:dk2>
      <a:lt2>
        <a:srgbClr val="E6E6E6"/>
      </a:lt2>
      <a:accent1>
        <a:srgbClr val="74CBC8"/>
      </a:accent1>
      <a:accent2>
        <a:srgbClr val="EDC765"/>
      </a:accent2>
      <a:accent3>
        <a:srgbClr val="8AC867"/>
      </a:accent3>
      <a:accent4>
        <a:srgbClr val="F0924C"/>
      </a:accent4>
      <a:accent5>
        <a:srgbClr val="907CB3"/>
      </a:accent5>
      <a:accent6>
        <a:srgbClr val="E87C8D"/>
      </a:accent6>
      <a:hlink>
        <a:srgbClr val="74CBC8"/>
      </a:hlink>
      <a:folHlink>
        <a:srgbClr val="907CB3"/>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323232"/>
      </a:dk2>
      <a:lt2>
        <a:srgbClr val="E6E6E6"/>
      </a:lt2>
      <a:accent1>
        <a:srgbClr val="74CBC8"/>
      </a:accent1>
      <a:accent2>
        <a:srgbClr val="EDC765"/>
      </a:accent2>
      <a:accent3>
        <a:srgbClr val="8AC867"/>
      </a:accent3>
      <a:accent4>
        <a:srgbClr val="F0924C"/>
      </a:accent4>
      <a:accent5>
        <a:srgbClr val="907CB3"/>
      </a:accent5>
      <a:accent6>
        <a:srgbClr val="E87C8D"/>
      </a:accent6>
      <a:hlink>
        <a:srgbClr val="74CBC8"/>
      </a:hlink>
      <a:folHlink>
        <a:srgbClr val="907CB3"/>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tf03417196_win32</Template>
  <TotalTime>260</TotalTime>
  <Words>1597</Words>
  <Application>Microsoft Office PowerPoint</Application>
  <PresentationFormat>Personalizado</PresentationFormat>
  <Paragraphs>100</Paragraphs>
  <Slides>2</Slides>
  <Notes>1</Notes>
  <HiddenSlides>0</HiddenSlides>
  <MMClips>0</MMClips>
  <ScaleCrop>false</ScaleCrop>
  <HeadingPairs>
    <vt:vector size="6" baseType="variant">
      <vt:variant>
        <vt:lpstr>Fuentes usadas</vt:lpstr>
      </vt:variant>
      <vt:variant>
        <vt:i4>5</vt:i4>
      </vt:variant>
      <vt:variant>
        <vt:lpstr>Tema</vt:lpstr>
      </vt:variant>
      <vt:variant>
        <vt:i4>2</vt:i4>
      </vt:variant>
      <vt:variant>
        <vt:lpstr>Títulos de diapositiva</vt:lpstr>
      </vt:variant>
      <vt:variant>
        <vt:i4>2</vt:i4>
      </vt:variant>
    </vt:vector>
  </HeadingPairs>
  <TitlesOfParts>
    <vt:vector size="9" baseType="lpstr">
      <vt:lpstr>Arial</vt:lpstr>
      <vt:lpstr>Calibri</vt:lpstr>
      <vt:lpstr>Symbol</vt:lpstr>
      <vt:lpstr>Verdana</vt:lpstr>
      <vt:lpstr>Wingdings</vt:lpstr>
      <vt:lpstr>Office Theme</vt:lpstr>
      <vt:lpstr>Office Theme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Subdireccion Comercial STM</dc:creator>
  <cp:lastModifiedBy>Licencia Office</cp:lastModifiedBy>
  <cp:revision>45</cp:revision>
  <cp:lastPrinted>2025-06-10T21:23:07Z</cp:lastPrinted>
  <dcterms:created xsi:type="dcterms:W3CDTF">2022-09-24T19:45:15Z</dcterms:created>
  <dcterms:modified xsi:type="dcterms:W3CDTF">2025-12-28T21:33:46Z</dcterms:modified>
  <dc:language>es-CO</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ampaignTags">
    <vt:lpwstr/>
  </property>
  <property fmtid="{D5CDD505-2E9C-101B-9397-08002B2CF9AE}" pid="3" name="CategoryTags">
    <vt:lpwstr/>
  </property>
  <property fmtid="{D5CDD505-2E9C-101B-9397-08002B2CF9AE}" pid="4" name="CategoryTagsTaxHTField0">
    <vt:lpwstr/>
  </property>
  <property fmtid="{D5CDD505-2E9C-101B-9397-08002B2CF9AE}" pid="5" name="ContentTypeId">
    <vt:lpwstr>0x010100DE95A0C693CEB341887D38A4A2B58B45040072C752107C5A7B47AA91A1EE638E6F1F</vt:lpwstr>
  </property>
  <property fmtid="{D5CDD505-2E9C-101B-9397-08002B2CF9AE}" pid="6" name="FeatureTags">
    <vt:lpwstr/>
  </property>
  <property fmtid="{D5CDD505-2E9C-101B-9397-08002B2CF9AE}" pid="7" name="HiddenCategoryTags">
    <vt:lpwstr/>
  </property>
  <property fmtid="{D5CDD505-2E9C-101B-9397-08002B2CF9AE}" pid="8" name="HiddenCategoryTagsTaxHTField0">
    <vt:lpwstr/>
  </property>
  <property fmtid="{D5CDD505-2E9C-101B-9397-08002B2CF9AE}" pid="9" name="InternalTags">
    <vt:lpwstr/>
  </property>
  <property fmtid="{D5CDD505-2E9C-101B-9397-08002B2CF9AE}" pid="10" name="LocalizationTags">
    <vt:lpwstr/>
  </property>
  <property fmtid="{D5CDD505-2E9C-101B-9397-08002B2CF9AE}" pid="11" name="PresentationFormat">
    <vt:lpwstr>Personalizado</vt:lpwstr>
  </property>
  <property fmtid="{D5CDD505-2E9C-101B-9397-08002B2CF9AE}" pid="12" name="ScenarioTags">
    <vt:lpwstr/>
  </property>
  <property fmtid="{D5CDD505-2E9C-101B-9397-08002B2CF9AE}" pid="13" name="Slides">
    <vt:i4>2</vt:i4>
  </property>
</Properties>
</file>